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1" r:id="rId1"/>
    <p:sldMasterId id="2147483672" r:id="rId2"/>
  </p:sldMasterIdLst>
  <p:sldIdLst>
    <p:sldId id="256" r:id="rId3"/>
    <p:sldId id="257" r:id="rId4"/>
    <p:sldId id="258" r:id="rId5"/>
    <p:sldId id="259" r:id="rId6"/>
    <p:sldId id="260" r:id="rId7"/>
    <p:sldId id="261" r:id="rId8"/>
    <p:sldId id="262" r:id="rId9"/>
    <p:sldId id="263"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F7E504-C3B1-4E29-B79D-3BAE9658A074}" v="1181" dt="2020-11-26T16:04:57.541"/>
    <p1510:client id="{ABD2CDE3-F326-4181-8E80-AE759AD698AB}" v="608" dt="2020-11-22T15:42:25.1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i kumar" userId="3a605939e0b3854c" providerId="Windows Live" clId="Web-{12F7E504-C3B1-4E29-B79D-3BAE9658A074}"/>
    <pc:docChg chg="addSld modSld sldOrd">
      <pc:chgData name="sai kumar" userId="3a605939e0b3854c" providerId="Windows Live" clId="Web-{12F7E504-C3B1-4E29-B79D-3BAE9658A074}" dt="2020-11-26T16:04:57.541" v="1185" actId="20577"/>
      <pc:docMkLst>
        <pc:docMk/>
      </pc:docMkLst>
      <pc:sldChg chg="addSp delSp modSp mod setBg modShow">
        <pc:chgData name="sai kumar" userId="3a605939e0b3854c" providerId="Windows Live" clId="Web-{12F7E504-C3B1-4E29-B79D-3BAE9658A074}" dt="2020-11-26T15:41:12.696" v="580" actId="14100"/>
        <pc:sldMkLst>
          <pc:docMk/>
          <pc:sldMk cId="704689260" sldId="257"/>
        </pc:sldMkLst>
        <pc:spChg chg="mod">
          <ac:chgData name="sai kumar" userId="3a605939e0b3854c" providerId="Windows Live" clId="Web-{12F7E504-C3B1-4E29-B79D-3BAE9658A074}" dt="2020-11-26T14:56:59.256" v="571"/>
          <ac:spMkLst>
            <pc:docMk/>
            <pc:sldMk cId="704689260" sldId="257"/>
            <ac:spMk id="2" creationId="{7FFA7E8B-608B-4FD0-BA37-EAA5AE39CD04}"/>
          </ac:spMkLst>
        </pc:spChg>
        <pc:spChg chg="del">
          <ac:chgData name="sai kumar" userId="3a605939e0b3854c" providerId="Windows Live" clId="Web-{12F7E504-C3B1-4E29-B79D-3BAE9658A074}" dt="2020-11-26T14:56:59.256" v="571"/>
          <ac:spMkLst>
            <pc:docMk/>
            <pc:sldMk cId="704689260" sldId="257"/>
            <ac:spMk id="3" creationId="{B520204D-A4C2-411C-BACD-BCFA10C1B282}"/>
          </ac:spMkLst>
        </pc:spChg>
        <pc:spChg chg="add">
          <ac:chgData name="sai kumar" userId="3a605939e0b3854c" providerId="Windows Live" clId="Web-{12F7E504-C3B1-4E29-B79D-3BAE9658A074}" dt="2020-11-26T14:56:59.256" v="571"/>
          <ac:spMkLst>
            <pc:docMk/>
            <pc:sldMk cId="704689260" sldId="257"/>
            <ac:spMk id="9" creationId="{F68B2C62-7648-4430-90D5-AE0F252AF113}"/>
          </ac:spMkLst>
        </pc:spChg>
        <pc:graphicFrameChg chg="add mod">
          <ac:chgData name="sai kumar" userId="3a605939e0b3854c" providerId="Windows Live" clId="Web-{12F7E504-C3B1-4E29-B79D-3BAE9658A074}" dt="2020-11-26T15:41:12.696" v="580" actId="14100"/>
          <ac:graphicFrameMkLst>
            <pc:docMk/>
            <pc:sldMk cId="704689260" sldId="257"/>
            <ac:graphicFrameMk id="5" creationId="{E2E1425A-4B15-484E-BC12-B3554B76E9A4}"/>
          </ac:graphicFrameMkLst>
        </pc:graphicFrameChg>
        <pc:cxnChg chg="add">
          <ac:chgData name="sai kumar" userId="3a605939e0b3854c" providerId="Windows Live" clId="Web-{12F7E504-C3B1-4E29-B79D-3BAE9658A074}" dt="2020-11-26T14:56:59.256" v="571"/>
          <ac:cxnSpMkLst>
            <pc:docMk/>
            <pc:sldMk cId="704689260" sldId="257"/>
            <ac:cxnSpMk id="11" creationId="{9BB96FAB-CCBF-4D1E-9D0D-B038ACC29BD0}"/>
          </ac:cxnSpMkLst>
        </pc:cxnChg>
      </pc:sldChg>
      <pc:sldChg chg="modSp ord">
        <pc:chgData name="sai kumar" userId="3a605939e0b3854c" providerId="Windows Live" clId="Web-{12F7E504-C3B1-4E29-B79D-3BAE9658A074}" dt="2020-11-26T14:45:54.147" v="373" actId="20577"/>
        <pc:sldMkLst>
          <pc:docMk/>
          <pc:sldMk cId="3389785374" sldId="262"/>
        </pc:sldMkLst>
        <pc:spChg chg="mod">
          <ac:chgData name="sai kumar" userId="3a605939e0b3854c" providerId="Windows Live" clId="Web-{12F7E504-C3B1-4E29-B79D-3BAE9658A074}" dt="2020-11-26T14:45:54.147" v="373" actId="20577"/>
          <ac:spMkLst>
            <pc:docMk/>
            <pc:sldMk cId="3389785374" sldId="262"/>
            <ac:spMk id="3" creationId="{F34E20A0-9D40-4031-87FF-C3EF67BBE29C}"/>
          </ac:spMkLst>
        </pc:spChg>
      </pc:sldChg>
      <pc:sldChg chg="addSp delSp modSp new mod setBg">
        <pc:chgData name="sai kumar" userId="3a605939e0b3854c" providerId="Windows Live" clId="Web-{12F7E504-C3B1-4E29-B79D-3BAE9658A074}" dt="2020-11-26T14:53:52.986" v="570" actId="14100"/>
        <pc:sldMkLst>
          <pc:docMk/>
          <pc:sldMk cId="605852368" sldId="263"/>
        </pc:sldMkLst>
        <pc:spChg chg="mod">
          <ac:chgData name="sai kumar" userId="3a605939e0b3854c" providerId="Windows Live" clId="Web-{12F7E504-C3B1-4E29-B79D-3BAE9658A074}" dt="2020-11-26T14:52:52.297" v="561"/>
          <ac:spMkLst>
            <pc:docMk/>
            <pc:sldMk cId="605852368" sldId="263"/>
            <ac:spMk id="2" creationId="{B5646AF4-8B85-4B3B-9E32-70E9F9722019}"/>
          </ac:spMkLst>
        </pc:spChg>
        <pc:spChg chg="mod">
          <ac:chgData name="sai kumar" userId="3a605939e0b3854c" providerId="Windows Live" clId="Web-{12F7E504-C3B1-4E29-B79D-3BAE9658A074}" dt="2020-11-26T14:53:36.017" v="565" actId="20577"/>
          <ac:spMkLst>
            <pc:docMk/>
            <pc:sldMk cId="605852368" sldId="263"/>
            <ac:spMk id="3" creationId="{E0CECE3A-9744-44C6-840D-E2EA4984397D}"/>
          </ac:spMkLst>
        </pc:spChg>
        <pc:spChg chg="add del">
          <ac:chgData name="sai kumar" userId="3a605939e0b3854c" providerId="Windows Live" clId="Web-{12F7E504-C3B1-4E29-B79D-3BAE9658A074}" dt="2020-11-26T14:52:52.297" v="561"/>
          <ac:spMkLst>
            <pc:docMk/>
            <pc:sldMk cId="605852368" sldId="263"/>
            <ac:spMk id="9" creationId="{E49D7415-2F11-44C2-B6AA-13A25B6814B9}"/>
          </ac:spMkLst>
        </pc:spChg>
        <pc:picChg chg="add del mod">
          <ac:chgData name="sai kumar" userId="3a605939e0b3854c" providerId="Windows Live" clId="Web-{12F7E504-C3B1-4E29-B79D-3BAE9658A074}" dt="2020-11-26T14:53:21.892" v="562"/>
          <ac:picMkLst>
            <pc:docMk/>
            <pc:sldMk cId="605852368" sldId="263"/>
            <ac:picMk id="4" creationId="{CD6977A7-7059-4795-B012-1C9C2E67B501}"/>
          </ac:picMkLst>
        </pc:picChg>
        <pc:picChg chg="add mod">
          <ac:chgData name="sai kumar" userId="3a605939e0b3854c" providerId="Windows Live" clId="Web-{12F7E504-C3B1-4E29-B79D-3BAE9658A074}" dt="2020-11-26T14:53:52.986" v="570" actId="14100"/>
          <ac:picMkLst>
            <pc:docMk/>
            <pc:sldMk cId="605852368" sldId="263"/>
            <ac:picMk id="5" creationId="{15DC0422-65A6-4252-9D6A-E3B636057543}"/>
          </ac:picMkLst>
        </pc:picChg>
        <pc:cxnChg chg="add del">
          <ac:chgData name="sai kumar" userId="3a605939e0b3854c" providerId="Windows Live" clId="Web-{12F7E504-C3B1-4E29-B79D-3BAE9658A074}" dt="2020-11-26T14:52:52.297" v="561"/>
          <ac:cxnSpMkLst>
            <pc:docMk/>
            <pc:sldMk cId="605852368" sldId="263"/>
            <ac:cxnSpMk id="11" creationId="{D2E57F3D-33BE-4306-87E6-245763719516}"/>
          </ac:cxnSpMkLst>
        </pc:cxnChg>
      </pc:sldChg>
      <pc:sldChg chg="addSp modSp new">
        <pc:chgData name="sai kumar" userId="3a605939e0b3854c" providerId="Windows Live" clId="Web-{12F7E504-C3B1-4E29-B79D-3BAE9658A074}" dt="2020-11-26T15:46:39.344" v="637" actId="14100"/>
        <pc:sldMkLst>
          <pc:docMk/>
          <pc:sldMk cId="2515347762" sldId="264"/>
        </pc:sldMkLst>
        <pc:spChg chg="mod">
          <ac:chgData name="sai kumar" userId="3a605939e0b3854c" providerId="Windows Live" clId="Web-{12F7E504-C3B1-4E29-B79D-3BAE9658A074}" dt="2020-11-26T15:43:57.544" v="594" actId="1076"/>
          <ac:spMkLst>
            <pc:docMk/>
            <pc:sldMk cId="2515347762" sldId="264"/>
            <ac:spMk id="2" creationId="{BEB07466-AA4D-47C1-817B-4F87215A2058}"/>
          </ac:spMkLst>
        </pc:spChg>
        <pc:spChg chg="mod">
          <ac:chgData name="sai kumar" userId="3a605939e0b3854c" providerId="Windows Live" clId="Web-{12F7E504-C3B1-4E29-B79D-3BAE9658A074}" dt="2020-11-26T15:46:24.500" v="630" actId="20577"/>
          <ac:spMkLst>
            <pc:docMk/>
            <pc:sldMk cId="2515347762" sldId="264"/>
            <ac:spMk id="3" creationId="{179FDE99-0079-474D-8AE7-862ADBB8238A}"/>
          </ac:spMkLst>
        </pc:spChg>
        <pc:picChg chg="add mod">
          <ac:chgData name="sai kumar" userId="3a605939e0b3854c" providerId="Windows Live" clId="Web-{12F7E504-C3B1-4E29-B79D-3BAE9658A074}" dt="2020-11-26T15:46:39.344" v="637" actId="14100"/>
          <ac:picMkLst>
            <pc:docMk/>
            <pc:sldMk cId="2515347762" sldId="264"/>
            <ac:picMk id="4" creationId="{555C6134-B5BA-4BC8-BDB6-9A6902B093B7}"/>
          </ac:picMkLst>
        </pc:picChg>
      </pc:sldChg>
      <pc:sldChg chg="modSp new">
        <pc:chgData name="sai kumar" userId="3a605939e0b3854c" providerId="Windows Live" clId="Web-{12F7E504-C3B1-4E29-B79D-3BAE9658A074}" dt="2020-11-26T16:04:57.541" v="1184" actId="20577"/>
        <pc:sldMkLst>
          <pc:docMk/>
          <pc:sldMk cId="2916372838" sldId="265"/>
        </pc:sldMkLst>
        <pc:spChg chg="mod">
          <ac:chgData name="sai kumar" userId="3a605939e0b3854c" providerId="Windows Live" clId="Web-{12F7E504-C3B1-4E29-B79D-3BAE9658A074}" dt="2020-11-26T15:47:05.048" v="654" actId="1076"/>
          <ac:spMkLst>
            <pc:docMk/>
            <pc:sldMk cId="2916372838" sldId="265"/>
            <ac:spMk id="2" creationId="{4178D4C4-244E-47ED-8532-70C6F7CAF5F7}"/>
          </ac:spMkLst>
        </pc:spChg>
        <pc:spChg chg="mod">
          <ac:chgData name="sai kumar" userId="3a605939e0b3854c" providerId="Windows Live" clId="Web-{12F7E504-C3B1-4E29-B79D-3BAE9658A074}" dt="2020-11-26T16:04:57.541" v="1184" actId="20577"/>
          <ac:spMkLst>
            <pc:docMk/>
            <pc:sldMk cId="2916372838" sldId="265"/>
            <ac:spMk id="3" creationId="{29A45698-D68C-49C4-BC2C-DAA13A5E63E7}"/>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B1C2DB-95AE-43F0-A9CE-4B86EDD306C3}" type="doc">
      <dgm:prSet loTypeId="urn:microsoft.com/office/officeart/2005/8/layout/vList5" loCatId="list" qsTypeId="urn:microsoft.com/office/officeart/2005/8/quickstyle/simple1" qsCatId="simple" csTypeId="urn:microsoft.com/office/officeart/2005/8/colors/colorful1" csCatId="colorful"/>
      <dgm:spPr/>
      <dgm:t>
        <a:bodyPr/>
        <a:lstStyle/>
        <a:p>
          <a:endParaRPr lang="en-US"/>
        </a:p>
      </dgm:t>
    </dgm:pt>
    <dgm:pt modelId="{F24D16A5-1415-4D80-99AD-8DED32D10C4C}">
      <dgm:prSet/>
      <dgm:spPr/>
      <dgm:t>
        <a:bodyPr/>
        <a:lstStyle/>
        <a:p>
          <a:r>
            <a:rPr lang="en-US"/>
            <a:t>Problem statement and goal </a:t>
          </a:r>
        </a:p>
      </dgm:t>
    </dgm:pt>
    <dgm:pt modelId="{B273C7A4-158B-4323-BABB-C257604CDC15}" type="parTrans" cxnId="{3A6DFD4D-774E-4988-9F76-DAABF1A08E72}">
      <dgm:prSet/>
      <dgm:spPr/>
      <dgm:t>
        <a:bodyPr/>
        <a:lstStyle/>
        <a:p>
          <a:endParaRPr lang="en-US"/>
        </a:p>
      </dgm:t>
    </dgm:pt>
    <dgm:pt modelId="{354EB86A-FFBC-4BE5-9878-EE3CE7E3A701}" type="sibTrans" cxnId="{3A6DFD4D-774E-4988-9F76-DAABF1A08E72}">
      <dgm:prSet/>
      <dgm:spPr/>
      <dgm:t>
        <a:bodyPr/>
        <a:lstStyle/>
        <a:p>
          <a:endParaRPr lang="en-US"/>
        </a:p>
      </dgm:t>
    </dgm:pt>
    <dgm:pt modelId="{12A49A97-3DA4-4920-9CF7-CF8200AC6817}">
      <dgm:prSet/>
      <dgm:spPr/>
      <dgm:t>
        <a:bodyPr/>
        <a:lstStyle/>
        <a:p>
          <a:r>
            <a:rPr lang="en-US"/>
            <a:t>Importing libraries</a:t>
          </a:r>
        </a:p>
      </dgm:t>
    </dgm:pt>
    <dgm:pt modelId="{75741D65-D778-49E3-A337-0021C3069157}" type="parTrans" cxnId="{1F96B393-9943-4C44-B876-3B8343771A90}">
      <dgm:prSet/>
      <dgm:spPr/>
      <dgm:t>
        <a:bodyPr/>
        <a:lstStyle/>
        <a:p>
          <a:endParaRPr lang="en-US"/>
        </a:p>
      </dgm:t>
    </dgm:pt>
    <dgm:pt modelId="{436FA965-D860-4C43-A21E-208077986496}" type="sibTrans" cxnId="{1F96B393-9943-4C44-B876-3B8343771A90}">
      <dgm:prSet/>
      <dgm:spPr/>
      <dgm:t>
        <a:bodyPr/>
        <a:lstStyle/>
        <a:p>
          <a:endParaRPr lang="en-US"/>
        </a:p>
      </dgm:t>
    </dgm:pt>
    <dgm:pt modelId="{276BB716-0758-46F5-8C86-474CF9F63113}">
      <dgm:prSet/>
      <dgm:spPr/>
      <dgm:t>
        <a:bodyPr/>
        <a:lstStyle/>
        <a:p>
          <a:r>
            <a:rPr lang="en-US"/>
            <a:t>Exploratory data analysis(EDA)</a:t>
          </a:r>
        </a:p>
      </dgm:t>
    </dgm:pt>
    <dgm:pt modelId="{9FFC3E8E-2F06-47B6-876D-010D39A40BC9}" type="parTrans" cxnId="{62713309-DCCC-49DB-B536-C5AD5508A922}">
      <dgm:prSet/>
      <dgm:spPr/>
      <dgm:t>
        <a:bodyPr/>
        <a:lstStyle/>
        <a:p>
          <a:endParaRPr lang="en-US"/>
        </a:p>
      </dgm:t>
    </dgm:pt>
    <dgm:pt modelId="{0B0F9A74-1111-444A-AF75-A919C6E7599F}" type="sibTrans" cxnId="{62713309-DCCC-49DB-B536-C5AD5508A922}">
      <dgm:prSet/>
      <dgm:spPr/>
      <dgm:t>
        <a:bodyPr/>
        <a:lstStyle/>
        <a:p>
          <a:endParaRPr lang="en-US"/>
        </a:p>
      </dgm:t>
    </dgm:pt>
    <dgm:pt modelId="{DF780408-9513-432D-9F46-0539707E505F}">
      <dgm:prSet/>
      <dgm:spPr/>
      <dgm:t>
        <a:bodyPr/>
        <a:lstStyle/>
        <a:p>
          <a:r>
            <a:rPr lang="en-US"/>
            <a:t>Data Preprocessing</a:t>
          </a:r>
        </a:p>
      </dgm:t>
    </dgm:pt>
    <dgm:pt modelId="{EC88B2B0-AF06-48C0-9E58-028B0D8B8C46}" type="parTrans" cxnId="{BAB2FBCD-4FEE-442C-BF05-382FFA54A99F}">
      <dgm:prSet/>
      <dgm:spPr/>
      <dgm:t>
        <a:bodyPr/>
        <a:lstStyle/>
        <a:p>
          <a:endParaRPr lang="en-US"/>
        </a:p>
      </dgm:t>
    </dgm:pt>
    <dgm:pt modelId="{B5D20CC9-884D-4477-8A21-072441FE506F}" type="sibTrans" cxnId="{BAB2FBCD-4FEE-442C-BF05-382FFA54A99F}">
      <dgm:prSet/>
      <dgm:spPr/>
      <dgm:t>
        <a:bodyPr/>
        <a:lstStyle/>
        <a:p>
          <a:endParaRPr lang="en-US"/>
        </a:p>
      </dgm:t>
    </dgm:pt>
    <dgm:pt modelId="{443DA217-87CE-42FD-B7B4-1AEF0EA762ED}">
      <dgm:prSet/>
      <dgm:spPr/>
      <dgm:t>
        <a:bodyPr/>
        <a:lstStyle/>
        <a:p>
          <a:r>
            <a:rPr lang="en-US"/>
            <a:t>Model Building</a:t>
          </a:r>
        </a:p>
      </dgm:t>
    </dgm:pt>
    <dgm:pt modelId="{76173691-96F5-4923-BA53-1EB1AB9BF0CB}" type="parTrans" cxnId="{80298F5A-14E4-47D2-BF5C-19477EE98D75}">
      <dgm:prSet/>
      <dgm:spPr/>
      <dgm:t>
        <a:bodyPr/>
        <a:lstStyle/>
        <a:p>
          <a:endParaRPr lang="en-US"/>
        </a:p>
      </dgm:t>
    </dgm:pt>
    <dgm:pt modelId="{EADA02EA-68E3-4A82-9C70-1CC19D8C9387}" type="sibTrans" cxnId="{80298F5A-14E4-47D2-BF5C-19477EE98D75}">
      <dgm:prSet/>
      <dgm:spPr/>
      <dgm:t>
        <a:bodyPr/>
        <a:lstStyle/>
        <a:p>
          <a:endParaRPr lang="en-US"/>
        </a:p>
      </dgm:t>
    </dgm:pt>
    <dgm:pt modelId="{73FB9EDB-A182-4D46-B7AE-3107CA3F4C06}">
      <dgm:prSet/>
      <dgm:spPr/>
      <dgm:t>
        <a:bodyPr/>
        <a:lstStyle/>
        <a:p>
          <a:r>
            <a:rPr lang="en-US"/>
            <a:t>Cross Validation and Prediction</a:t>
          </a:r>
        </a:p>
      </dgm:t>
    </dgm:pt>
    <dgm:pt modelId="{0F4C3B14-5278-43AC-843B-1F7ADB8A1427}" type="parTrans" cxnId="{BC3D1D81-6039-416F-99D5-9F1B5216AD00}">
      <dgm:prSet/>
      <dgm:spPr/>
      <dgm:t>
        <a:bodyPr/>
        <a:lstStyle/>
        <a:p>
          <a:endParaRPr lang="en-US"/>
        </a:p>
      </dgm:t>
    </dgm:pt>
    <dgm:pt modelId="{8B2E36B3-2ACF-40BA-9176-11AE0D0A8CF2}" type="sibTrans" cxnId="{BC3D1D81-6039-416F-99D5-9F1B5216AD00}">
      <dgm:prSet/>
      <dgm:spPr/>
      <dgm:t>
        <a:bodyPr/>
        <a:lstStyle/>
        <a:p>
          <a:endParaRPr lang="en-US"/>
        </a:p>
      </dgm:t>
    </dgm:pt>
    <dgm:pt modelId="{BBDFD8BF-1F91-4515-8BC2-D6E96F9E97B1}">
      <dgm:prSet/>
      <dgm:spPr/>
      <dgm:t>
        <a:bodyPr/>
        <a:lstStyle/>
        <a:p>
          <a:r>
            <a:rPr lang="en-US"/>
            <a:t>Grid Search</a:t>
          </a:r>
        </a:p>
      </dgm:t>
    </dgm:pt>
    <dgm:pt modelId="{822930DF-0917-45C0-AFF2-7030331BD5D7}" type="parTrans" cxnId="{303B3B8E-887B-4261-9E00-949DD556506A}">
      <dgm:prSet/>
      <dgm:spPr/>
      <dgm:t>
        <a:bodyPr/>
        <a:lstStyle/>
        <a:p>
          <a:endParaRPr lang="en-US"/>
        </a:p>
      </dgm:t>
    </dgm:pt>
    <dgm:pt modelId="{9A10C22E-557F-4738-A054-4FD85A473DC2}" type="sibTrans" cxnId="{303B3B8E-887B-4261-9E00-949DD556506A}">
      <dgm:prSet/>
      <dgm:spPr/>
      <dgm:t>
        <a:bodyPr/>
        <a:lstStyle/>
        <a:p>
          <a:endParaRPr lang="en-US"/>
        </a:p>
      </dgm:t>
    </dgm:pt>
    <dgm:pt modelId="{108C1055-0C6D-436C-BF25-BB1427DD906B}">
      <dgm:prSet/>
      <dgm:spPr/>
      <dgm:t>
        <a:bodyPr/>
        <a:lstStyle/>
        <a:p>
          <a:r>
            <a:rPr lang="en-US"/>
            <a:t>Saving the model with joblib</a:t>
          </a:r>
        </a:p>
      </dgm:t>
    </dgm:pt>
    <dgm:pt modelId="{35D17D75-2B53-43EB-9F0E-313FCD34F037}" type="parTrans" cxnId="{2F5A4ED7-DF22-4152-8B94-0FFC15E7D35E}">
      <dgm:prSet/>
      <dgm:spPr/>
      <dgm:t>
        <a:bodyPr/>
        <a:lstStyle/>
        <a:p>
          <a:endParaRPr lang="en-US"/>
        </a:p>
      </dgm:t>
    </dgm:pt>
    <dgm:pt modelId="{C06B322F-38E5-4A63-B2D8-D505CB2A641F}" type="sibTrans" cxnId="{2F5A4ED7-DF22-4152-8B94-0FFC15E7D35E}">
      <dgm:prSet/>
      <dgm:spPr/>
      <dgm:t>
        <a:bodyPr/>
        <a:lstStyle/>
        <a:p>
          <a:endParaRPr lang="en-US"/>
        </a:p>
      </dgm:t>
    </dgm:pt>
    <dgm:pt modelId="{4F0A4D62-C57F-465B-BF5E-771A1B6D72E3}" type="pres">
      <dgm:prSet presAssocID="{82B1C2DB-95AE-43F0-A9CE-4B86EDD306C3}" presName="Name0" presStyleCnt="0">
        <dgm:presLayoutVars>
          <dgm:dir/>
          <dgm:animLvl val="lvl"/>
          <dgm:resizeHandles val="exact"/>
        </dgm:presLayoutVars>
      </dgm:prSet>
      <dgm:spPr/>
    </dgm:pt>
    <dgm:pt modelId="{7A231FDC-210C-4EAC-B6B6-D5E1A8D3F807}" type="pres">
      <dgm:prSet presAssocID="{F24D16A5-1415-4D80-99AD-8DED32D10C4C}" presName="linNode" presStyleCnt="0"/>
      <dgm:spPr/>
    </dgm:pt>
    <dgm:pt modelId="{6616FE22-9C61-4848-B0BA-202F3298325F}" type="pres">
      <dgm:prSet presAssocID="{F24D16A5-1415-4D80-99AD-8DED32D10C4C}" presName="parentText" presStyleLbl="node1" presStyleIdx="0" presStyleCnt="8">
        <dgm:presLayoutVars>
          <dgm:chMax val="1"/>
          <dgm:bulletEnabled val="1"/>
        </dgm:presLayoutVars>
      </dgm:prSet>
      <dgm:spPr/>
    </dgm:pt>
    <dgm:pt modelId="{A10215E7-EB27-41C7-AAB7-2C19C6F38033}" type="pres">
      <dgm:prSet presAssocID="{354EB86A-FFBC-4BE5-9878-EE3CE7E3A701}" presName="sp" presStyleCnt="0"/>
      <dgm:spPr/>
    </dgm:pt>
    <dgm:pt modelId="{CB298A53-7F65-47BC-B6BA-05740E3CA692}" type="pres">
      <dgm:prSet presAssocID="{12A49A97-3DA4-4920-9CF7-CF8200AC6817}" presName="linNode" presStyleCnt="0"/>
      <dgm:spPr/>
    </dgm:pt>
    <dgm:pt modelId="{2A038102-8207-40CA-AAAA-EE402FDF9E95}" type="pres">
      <dgm:prSet presAssocID="{12A49A97-3DA4-4920-9CF7-CF8200AC6817}" presName="parentText" presStyleLbl="node1" presStyleIdx="1" presStyleCnt="8">
        <dgm:presLayoutVars>
          <dgm:chMax val="1"/>
          <dgm:bulletEnabled val="1"/>
        </dgm:presLayoutVars>
      </dgm:prSet>
      <dgm:spPr/>
    </dgm:pt>
    <dgm:pt modelId="{D91E8F5D-C1B9-4081-8246-A4797369920C}" type="pres">
      <dgm:prSet presAssocID="{436FA965-D860-4C43-A21E-208077986496}" presName="sp" presStyleCnt="0"/>
      <dgm:spPr/>
    </dgm:pt>
    <dgm:pt modelId="{3A1BD224-ACBF-4B6B-B34F-7BB124895F63}" type="pres">
      <dgm:prSet presAssocID="{276BB716-0758-46F5-8C86-474CF9F63113}" presName="linNode" presStyleCnt="0"/>
      <dgm:spPr/>
    </dgm:pt>
    <dgm:pt modelId="{55E179AE-2F4E-4FEE-8B30-D73CB84BE2D8}" type="pres">
      <dgm:prSet presAssocID="{276BB716-0758-46F5-8C86-474CF9F63113}" presName="parentText" presStyleLbl="node1" presStyleIdx="2" presStyleCnt="8">
        <dgm:presLayoutVars>
          <dgm:chMax val="1"/>
          <dgm:bulletEnabled val="1"/>
        </dgm:presLayoutVars>
      </dgm:prSet>
      <dgm:spPr/>
    </dgm:pt>
    <dgm:pt modelId="{44A9314A-5DC4-46EB-84FE-E617A87A5A4E}" type="pres">
      <dgm:prSet presAssocID="{0B0F9A74-1111-444A-AF75-A919C6E7599F}" presName="sp" presStyleCnt="0"/>
      <dgm:spPr/>
    </dgm:pt>
    <dgm:pt modelId="{649FF6B8-E2DC-4715-938B-54AF42B8F855}" type="pres">
      <dgm:prSet presAssocID="{DF780408-9513-432D-9F46-0539707E505F}" presName="linNode" presStyleCnt="0"/>
      <dgm:spPr/>
    </dgm:pt>
    <dgm:pt modelId="{8FF8FE71-4AEA-4235-9F6C-1AD6B6F83B3E}" type="pres">
      <dgm:prSet presAssocID="{DF780408-9513-432D-9F46-0539707E505F}" presName="parentText" presStyleLbl="node1" presStyleIdx="3" presStyleCnt="8">
        <dgm:presLayoutVars>
          <dgm:chMax val="1"/>
          <dgm:bulletEnabled val="1"/>
        </dgm:presLayoutVars>
      </dgm:prSet>
      <dgm:spPr/>
    </dgm:pt>
    <dgm:pt modelId="{7FD32888-5D90-4C1C-BAA9-00EE6E773C76}" type="pres">
      <dgm:prSet presAssocID="{B5D20CC9-884D-4477-8A21-072441FE506F}" presName="sp" presStyleCnt="0"/>
      <dgm:spPr/>
    </dgm:pt>
    <dgm:pt modelId="{67E9FCF1-B8F2-4A08-B60C-F934DA75ABA1}" type="pres">
      <dgm:prSet presAssocID="{443DA217-87CE-42FD-B7B4-1AEF0EA762ED}" presName="linNode" presStyleCnt="0"/>
      <dgm:spPr/>
    </dgm:pt>
    <dgm:pt modelId="{F84EAE63-11C0-48B8-9C28-6B4F40043E6A}" type="pres">
      <dgm:prSet presAssocID="{443DA217-87CE-42FD-B7B4-1AEF0EA762ED}" presName="parentText" presStyleLbl="node1" presStyleIdx="4" presStyleCnt="8">
        <dgm:presLayoutVars>
          <dgm:chMax val="1"/>
          <dgm:bulletEnabled val="1"/>
        </dgm:presLayoutVars>
      </dgm:prSet>
      <dgm:spPr/>
    </dgm:pt>
    <dgm:pt modelId="{B27EF5A5-D118-4CDD-B3B5-255A7B92D483}" type="pres">
      <dgm:prSet presAssocID="{EADA02EA-68E3-4A82-9C70-1CC19D8C9387}" presName="sp" presStyleCnt="0"/>
      <dgm:spPr/>
    </dgm:pt>
    <dgm:pt modelId="{72112C85-2CE6-45B3-9259-6C2A05FE61D8}" type="pres">
      <dgm:prSet presAssocID="{73FB9EDB-A182-4D46-B7AE-3107CA3F4C06}" presName="linNode" presStyleCnt="0"/>
      <dgm:spPr/>
    </dgm:pt>
    <dgm:pt modelId="{D314B376-1216-499D-BF30-17AD68A3220B}" type="pres">
      <dgm:prSet presAssocID="{73FB9EDB-A182-4D46-B7AE-3107CA3F4C06}" presName="parentText" presStyleLbl="node1" presStyleIdx="5" presStyleCnt="8">
        <dgm:presLayoutVars>
          <dgm:chMax val="1"/>
          <dgm:bulletEnabled val="1"/>
        </dgm:presLayoutVars>
      </dgm:prSet>
      <dgm:spPr/>
    </dgm:pt>
    <dgm:pt modelId="{541BB161-6E42-491E-B72B-6767B9E20770}" type="pres">
      <dgm:prSet presAssocID="{8B2E36B3-2ACF-40BA-9176-11AE0D0A8CF2}" presName="sp" presStyleCnt="0"/>
      <dgm:spPr/>
    </dgm:pt>
    <dgm:pt modelId="{569FD513-FCCD-46D2-BACF-7D2080C1EB9E}" type="pres">
      <dgm:prSet presAssocID="{BBDFD8BF-1F91-4515-8BC2-D6E96F9E97B1}" presName="linNode" presStyleCnt="0"/>
      <dgm:spPr/>
    </dgm:pt>
    <dgm:pt modelId="{75348F30-F27D-4434-B81F-89F05081B9D8}" type="pres">
      <dgm:prSet presAssocID="{BBDFD8BF-1F91-4515-8BC2-D6E96F9E97B1}" presName="parentText" presStyleLbl="node1" presStyleIdx="6" presStyleCnt="8">
        <dgm:presLayoutVars>
          <dgm:chMax val="1"/>
          <dgm:bulletEnabled val="1"/>
        </dgm:presLayoutVars>
      </dgm:prSet>
      <dgm:spPr/>
    </dgm:pt>
    <dgm:pt modelId="{34FABAAD-E998-4B02-8C56-12C0308DBCE4}" type="pres">
      <dgm:prSet presAssocID="{9A10C22E-557F-4738-A054-4FD85A473DC2}" presName="sp" presStyleCnt="0"/>
      <dgm:spPr/>
    </dgm:pt>
    <dgm:pt modelId="{7AEC6224-299E-4315-A62D-DF588A2B4512}" type="pres">
      <dgm:prSet presAssocID="{108C1055-0C6D-436C-BF25-BB1427DD906B}" presName="linNode" presStyleCnt="0"/>
      <dgm:spPr/>
    </dgm:pt>
    <dgm:pt modelId="{3E898FBD-FA86-419C-B9A2-3017995CC810}" type="pres">
      <dgm:prSet presAssocID="{108C1055-0C6D-436C-BF25-BB1427DD906B}" presName="parentText" presStyleLbl="node1" presStyleIdx="7" presStyleCnt="8">
        <dgm:presLayoutVars>
          <dgm:chMax val="1"/>
          <dgm:bulletEnabled val="1"/>
        </dgm:presLayoutVars>
      </dgm:prSet>
      <dgm:spPr/>
    </dgm:pt>
  </dgm:ptLst>
  <dgm:cxnLst>
    <dgm:cxn modelId="{62713309-DCCC-49DB-B536-C5AD5508A922}" srcId="{82B1C2DB-95AE-43F0-A9CE-4B86EDD306C3}" destId="{276BB716-0758-46F5-8C86-474CF9F63113}" srcOrd="2" destOrd="0" parTransId="{9FFC3E8E-2F06-47B6-876D-010D39A40BC9}" sibTransId="{0B0F9A74-1111-444A-AF75-A919C6E7599F}"/>
    <dgm:cxn modelId="{4DDBB61D-BFDD-4452-95B0-2E623AA29127}" type="presOf" srcId="{108C1055-0C6D-436C-BF25-BB1427DD906B}" destId="{3E898FBD-FA86-419C-B9A2-3017995CC810}" srcOrd="0" destOrd="0" presId="urn:microsoft.com/office/officeart/2005/8/layout/vList5"/>
    <dgm:cxn modelId="{E8C27368-B9C8-429F-B4E4-007282E2D98D}" type="presOf" srcId="{F24D16A5-1415-4D80-99AD-8DED32D10C4C}" destId="{6616FE22-9C61-4848-B0BA-202F3298325F}" srcOrd="0" destOrd="0" presId="urn:microsoft.com/office/officeart/2005/8/layout/vList5"/>
    <dgm:cxn modelId="{1522D76D-7B9B-4226-A32E-55642C7961B4}" type="presOf" srcId="{82B1C2DB-95AE-43F0-A9CE-4B86EDD306C3}" destId="{4F0A4D62-C57F-465B-BF5E-771A1B6D72E3}" srcOrd="0" destOrd="0" presId="urn:microsoft.com/office/officeart/2005/8/layout/vList5"/>
    <dgm:cxn modelId="{3A6DFD4D-774E-4988-9F76-DAABF1A08E72}" srcId="{82B1C2DB-95AE-43F0-A9CE-4B86EDD306C3}" destId="{F24D16A5-1415-4D80-99AD-8DED32D10C4C}" srcOrd="0" destOrd="0" parTransId="{B273C7A4-158B-4323-BABB-C257604CDC15}" sibTransId="{354EB86A-FFBC-4BE5-9878-EE3CE7E3A701}"/>
    <dgm:cxn modelId="{161F0F55-86BD-43CD-98CA-FEAC1DB45C05}" type="presOf" srcId="{73FB9EDB-A182-4D46-B7AE-3107CA3F4C06}" destId="{D314B376-1216-499D-BF30-17AD68A3220B}" srcOrd="0" destOrd="0" presId="urn:microsoft.com/office/officeart/2005/8/layout/vList5"/>
    <dgm:cxn modelId="{80298F5A-14E4-47D2-BF5C-19477EE98D75}" srcId="{82B1C2DB-95AE-43F0-A9CE-4B86EDD306C3}" destId="{443DA217-87CE-42FD-B7B4-1AEF0EA762ED}" srcOrd="4" destOrd="0" parTransId="{76173691-96F5-4923-BA53-1EB1AB9BF0CB}" sibTransId="{EADA02EA-68E3-4A82-9C70-1CC19D8C9387}"/>
    <dgm:cxn modelId="{BC3D1D81-6039-416F-99D5-9F1B5216AD00}" srcId="{82B1C2DB-95AE-43F0-A9CE-4B86EDD306C3}" destId="{73FB9EDB-A182-4D46-B7AE-3107CA3F4C06}" srcOrd="5" destOrd="0" parTransId="{0F4C3B14-5278-43AC-843B-1F7ADB8A1427}" sibTransId="{8B2E36B3-2ACF-40BA-9176-11AE0D0A8CF2}"/>
    <dgm:cxn modelId="{303B3B8E-887B-4261-9E00-949DD556506A}" srcId="{82B1C2DB-95AE-43F0-A9CE-4B86EDD306C3}" destId="{BBDFD8BF-1F91-4515-8BC2-D6E96F9E97B1}" srcOrd="6" destOrd="0" parTransId="{822930DF-0917-45C0-AFF2-7030331BD5D7}" sibTransId="{9A10C22E-557F-4738-A054-4FD85A473DC2}"/>
    <dgm:cxn modelId="{4BB1D58F-8A40-44F1-BEC2-12DD72E0C1F9}" type="presOf" srcId="{BBDFD8BF-1F91-4515-8BC2-D6E96F9E97B1}" destId="{75348F30-F27D-4434-B81F-89F05081B9D8}" srcOrd="0" destOrd="0" presId="urn:microsoft.com/office/officeart/2005/8/layout/vList5"/>
    <dgm:cxn modelId="{1F96B393-9943-4C44-B876-3B8343771A90}" srcId="{82B1C2DB-95AE-43F0-A9CE-4B86EDD306C3}" destId="{12A49A97-3DA4-4920-9CF7-CF8200AC6817}" srcOrd="1" destOrd="0" parTransId="{75741D65-D778-49E3-A337-0021C3069157}" sibTransId="{436FA965-D860-4C43-A21E-208077986496}"/>
    <dgm:cxn modelId="{DCC438AA-A88B-44FC-B41F-F8681CE508A6}" type="presOf" srcId="{276BB716-0758-46F5-8C86-474CF9F63113}" destId="{55E179AE-2F4E-4FEE-8B30-D73CB84BE2D8}" srcOrd="0" destOrd="0" presId="urn:microsoft.com/office/officeart/2005/8/layout/vList5"/>
    <dgm:cxn modelId="{E3C7BAAA-568F-40D8-B983-826FF7DF15AE}" type="presOf" srcId="{12A49A97-3DA4-4920-9CF7-CF8200AC6817}" destId="{2A038102-8207-40CA-AAAA-EE402FDF9E95}" srcOrd="0" destOrd="0" presId="urn:microsoft.com/office/officeart/2005/8/layout/vList5"/>
    <dgm:cxn modelId="{F05BA0B1-D930-4A88-BADB-E168585ECDDB}" type="presOf" srcId="{DF780408-9513-432D-9F46-0539707E505F}" destId="{8FF8FE71-4AEA-4235-9F6C-1AD6B6F83B3E}" srcOrd="0" destOrd="0" presId="urn:microsoft.com/office/officeart/2005/8/layout/vList5"/>
    <dgm:cxn modelId="{BAB2FBCD-4FEE-442C-BF05-382FFA54A99F}" srcId="{82B1C2DB-95AE-43F0-A9CE-4B86EDD306C3}" destId="{DF780408-9513-432D-9F46-0539707E505F}" srcOrd="3" destOrd="0" parTransId="{EC88B2B0-AF06-48C0-9E58-028B0D8B8C46}" sibTransId="{B5D20CC9-884D-4477-8A21-072441FE506F}"/>
    <dgm:cxn modelId="{2F5A4ED7-DF22-4152-8B94-0FFC15E7D35E}" srcId="{82B1C2DB-95AE-43F0-A9CE-4B86EDD306C3}" destId="{108C1055-0C6D-436C-BF25-BB1427DD906B}" srcOrd="7" destOrd="0" parTransId="{35D17D75-2B53-43EB-9F0E-313FCD34F037}" sibTransId="{C06B322F-38E5-4A63-B2D8-D505CB2A641F}"/>
    <dgm:cxn modelId="{C0462FDA-ED01-4AF9-A02B-6FD03A4B86F7}" type="presOf" srcId="{443DA217-87CE-42FD-B7B4-1AEF0EA762ED}" destId="{F84EAE63-11C0-48B8-9C28-6B4F40043E6A}" srcOrd="0" destOrd="0" presId="urn:microsoft.com/office/officeart/2005/8/layout/vList5"/>
    <dgm:cxn modelId="{215A806D-8B94-4C86-B0CE-3A5EF87315D2}" type="presParOf" srcId="{4F0A4D62-C57F-465B-BF5E-771A1B6D72E3}" destId="{7A231FDC-210C-4EAC-B6B6-D5E1A8D3F807}" srcOrd="0" destOrd="0" presId="urn:microsoft.com/office/officeart/2005/8/layout/vList5"/>
    <dgm:cxn modelId="{FAB5E8D3-70C3-4917-A66A-D261E338564A}" type="presParOf" srcId="{7A231FDC-210C-4EAC-B6B6-D5E1A8D3F807}" destId="{6616FE22-9C61-4848-B0BA-202F3298325F}" srcOrd="0" destOrd="0" presId="urn:microsoft.com/office/officeart/2005/8/layout/vList5"/>
    <dgm:cxn modelId="{47A35F94-3A76-459B-8FA8-D8DD29C2A42D}" type="presParOf" srcId="{4F0A4D62-C57F-465B-BF5E-771A1B6D72E3}" destId="{A10215E7-EB27-41C7-AAB7-2C19C6F38033}" srcOrd="1" destOrd="0" presId="urn:microsoft.com/office/officeart/2005/8/layout/vList5"/>
    <dgm:cxn modelId="{BA0EB2E9-5E59-4953-AAD1-301104A84560}" type="presParOf" srcId="{4F0A4D62-C57F-465B-BF5E-771A1B6D72E3}" destId="{CB298A53-7F65-47BC-B6BA-05740E3CA692}" srcOrd="2" destOrd="0" presId="urn:microsoft.com/office/officeart/2005/8/layout/vList5"/>
    <dgm:cxn modelId="{34262D51-8ACE-4D4F-BF96-A9AABE2CB6B1}" type="presParOf" srcId="{CB298A53-7F65-47BC-B6BA-05740E3CA692}" destId="{2A038102-8207-40CA-AAAA-EE402FDF9E95}" srcOrd="0" destOrd="0" presId="urn:microsoft.com/office/officeart/2005/8/layout/vList5"/>
    <dgm:cxn modelId="{8EF8485F-361A-4AA7-836D-7FDD72BF9777}" type="presParOf" srcId="{4F0A4D62-C57F-465B-BF5E-771A1B6D72E3}" destId="{D91E8F5D-C1B9-4081-8246-A4797369920C}" srcOrd="3" destOrd="0" presId="urn:microsoft.com/office/officeart/2005/8/layout/vList5"/>
    <dgm:cxn modelId="{FA97070A-E3AD-4452-993C-9EFC547E556B}" type="presParOf" srcId="{4F0A4D62-C57F-465B-BF5E-771A1B6D72E3}" destId="{3A1BD224-ACBF-4B6B-B34F-7BB124895F63}" srcOrd="4" destOrd="0" presId="urn:microsoft.com/office/officeart/2005/8/layout/vList5"/>
    <dgm:cxn modelId="{8364162D-8DDA-44DA-BA93-0C4555C8055C}" type="presParOf" srcId="{3A1BD224-ACBF-4B6B-B34F-7BB124895F63}" destId="{55E179AE-2F4E-4FEE-8B30-D73CB84BE2D8}" srcOrd="0" destOrd="0" presId="urn:microsoft.com/office/officeart/2005/8/layout/vList5"/>
    <dgm:cxn modelId="{48883375-A8C7-4FB9-9692-57A7D9C411A8}" type="presParOf" srcId="{4F0A4D62-C57F-465B-BF5E-771A1B6D72E3}" destId="{44A9314A-5DC4-46EB-84FE-E617A87A5A4E}" srcOrd="5" destOrd="0" presId="urn:microsoft.com/office/officeart/2005/8/layout/vList5"/>
    <dgm:cxn modelId="{7D68E93A-8F1B-4860-9362-A7DF025D75A1}" type="presParOf" srcId="{4F0A4D62-C57F-465B-BF5E-771A1B6D72E3}" destId="{649FF6B8-E2DC-4715-938B-54AF42B8F855}" srcOrd="6" destOrd="0" presId="urn:microsoft.com/office/officeart/2005/8/layout/vList5"/>
    <dgm:cxn modelId="{EF7B6F49-B433-47F0-9539-64C6D65618BB}" type="presParOf" srcId="{649FF6B8-E2DC-4715-938B-54AF42B8F855}" destId="{8FF8FE71-4AEA-4235-9F6C-1AD6B6F83B3E}" srcOrd="0" destOrd="0" presId="urn:microsoft.com/office/officeart/2005/8/layout/vList5"/>
    <dgm:cxn modelId="{5F006365-65C0-4141-B5B6-EA9DB6FB59BE}" type="presParOf" srcId="{4F0A4D62-C57F-465B-BF5E-771A1B6D72E3}" destId="{7FD32888-5D90-4C1C-BAA9-00EE6E773C76}" srcOrd="7" destOrd="0" presId="urn:microsoft.com/office/officeart/2005/8/layout/vList5"/>
    <dgm:cxn modelId="{2CAAC4EB-2E26-4780-A0E2-DB7A8E496E94}" type="presParOf" srcId="{4F0A4D62-C57F-465B-BF5E-771A1B6D72E3}" destId="{67E9FCF1-B8F2-4A08-B60C-F934DA75ABA1}" srcOrd="8" destOrd="0" presId="urn:microsoft.com/office/officeart/2005/8/layout/vList5"/>
    <dgm:cxn modelId="{1BF87805-9EB1-4AB7-84C5-3E8B74868F0B}" type="presParOf" srcId="{67E9FCF1-B8F2-4A08-B60C-F934DA75ABA1}" destId="{F84EAE63-11C0-48B8-9C28-6B4F40043E6A}" srcOrd="0" destOrd="0" presId="urn:microsoft.com/office/officeart/2005/8/layout/vList5"/>
    <dgm:cxn modelId="{D6BF0461-B3B8-4383-ACE2-882BB33143BA}" type="presParOf" srcId="{4F0A4D62-C57F-465B-BF5E-771A1B6D72E3}" destId="{B27EF5A5-D118-4CDD-B3B5-255A7B92D483}" srcOrd="9" destOrd="0" presId="urn:microsoft.com/office/officeart/2005/8/layout/vList5"/>
    <dgm:cxn modelId="{314EB9AC-3046-416B-8621-759C05CB7629}" type="presParOf" srcId="{4F0A4D62-C57F-465B-BF5E-771A1B6D72E3}" destId="{72112C85-2CE6-45B3-9259-6C2A05FE61D8}" srcOrd="10" destOrd="0" presId="urn:microsoft.com/office/officeart/2005/8/layout/vList5"/>
    <dgm:cxn modelId="{58CC42B3-AE72-4F39-8C74-CE7BBA4C0C02}" type="presParOf" srcId="{72112C85-2CE6-45B3-9259-6C2A05FE61D8}" destId="{D314B376-1216-499D-BF30-17AD68A3220B}" srcOrd="0" destOrd="0" presId="urn:microsoft.com/office/officeart/2005/8/layout/vList5"/>
    <dgm:cxn modelId="{F82B63EF-9BB9-4C96-A1D5-2652085E82EF}" type="presParOf" srcId="{4F0A4D62-C57F-465B-BF5E-771A1B6D72E3}" destId="{541BB161-6E42-491E-B72B-6767B9E20770}" srcOrd="11" destOrd="0" presId="urn:microsoft.com/office/officeart/2005/8/layout/vList5"/>
    <dgm:cxn modelId="{C4BFCC01-F314-428C-945A-DFC75E2B2155}" type="presParOf" srcId="{4F0A4D62-C57F-465B-BF5E-771A1B6D72E3}" destId="{569FD513-FCCD-46D2-BACF-7D2080C1EB9E}" srcOrd="12" destOrd="0" presId="urn:microsoft.com/office/officeart/2005/8/layout/vList5"/>
    <dgm:cxn modelId="{F9C4C3EB-EB15-4AEB-BC69-19A82307FCA2}" type="presParOf" srcId="{569FD513-FCCD-46D2-BACF-7D2080C1EB9E}" destId="{75348F30-F27D-4434-B81F-89F05081B9D8}" srcOrd="0" destOrd="0" presId="urn:microsoft.com/office/officeart/2005/8/layout/vList5"/>
    <dgm:cxn modelId="{115AD7AA-6DFE-462D-9257-B68B84457038}" type="presParOf" srcId="{4F0A4D62-C57F-465B-BF5E-771A1B6D72E3}" destId="{34FABAAD-E998-4B02-8C56-12C0308DBCE4}" srcOrd="13" destOrd="0" presId="urn:microsoft.com/office/officeart/2005/8/layout/vList5"/>
    <dgm:cxn modelId="{78DDFA8B-1B10-44E7-B97C-9CA465858F11}" type="presParOf" srcId="{4F0A4D62-C57F-465B-BF5E-771A1B6D72E3}" destId="{7AEC6224-299E-4315-A62D-DF588A2B4512}" srcOrd="14" destOrd="0" presId="urn:microsoft.com/office/officeart/2005/8/layout/vList5"/>
    <dgm:cxn modelId="{B954A147-0EF9-4E0D-A688-D37D75A4A861}" type="presParOf" srcId="{7AEC6224-299E-4315-A62D-DF588A2B4512}" destId="{3E898FBD-FA86-419C-B9A2-3017995CC810}"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16FE22-9C61-4848-B0BA-202F3298325F}">
      <dsp:nvSpPr>
        <dsp:cNvPr id="0" name=""/>
        <dsp:cNvSpPr/>
      </dsp:nvSpPr>
      <dsp:spPr>
        <a:xfrm>
          <a:off x="3401567" y="182"/>
          <a:ext cx="3826764" cy="55206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Problem statement and goal </a:t>
          </a:r>
        </a:p>
      </dsp:txBody>
      <dsp:txXfrm>
        <a:off x="3428517" y="27132"/>
        <a:ext cx="3772864" cy="498164"/>
      </dsp:txXfrm>
    </dsp:sp>
    <dsp:sp modelId="{2A038102-8207-40CA-AAAA-EE402FDF9E95}">
      <dsp:nvSpPr>
        <dsp:cNvPr id="0" name=""/>
        <dsp:cNvSpPr/>
      </dsp:nvSpPr>
      <dsp:spPr>
        <a:xfrm>
          <a:off x="3401567" y="579850"/>
          <a:ext cx="3826764" cy="552064"/>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Importing libraries</a:t>
          </a:r>
        </a:p>
      </dsp:txBody>
      <dsp:txXfrm>
        <a:off x="3428517" y="606800"/>
        <a:ext cx="3772864" cy="498164"/>
      </dsp:txXfrm>
    </dsp:sp>
    <dsp:sp modelId="{55E179AE-2F4E-4FEE-8B30-D73CB84BE2D8}">
      <dsp:nvSpPr>
        <dsp:cNvPr id="0" name=""/>
        <dsp:cNvSpPr/>
      </dsp:nvSpPr>
      <dsp:spPr>
        <a:xfrm>
          <a:off x="3401567" y="1159517"/>
          <a:ext cx="3826764" cy="552064"/>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Exploratory data analysis(EDA)</a:t>
          </a:r>
        </a:p>
      </dsp:txBody>
      <dsp:txXfrm>
        <a:off x="3428517" y="1186467"/>
        <a:ext cx="3772864" cy="498164"/>
      </dsp:txXfrm>
    </dsp:sp>
    <dsp:sp modelId="{8FF8FE71-4AEA-4235-9F6C-1AD6B6F83B3E}">
      <dsp:nvSpPr>
        <dsp:cNvPr id="0" name=""/>
        <dsp:cNvSpPr/>
      </dsp:nvSpPr>
      <dsp:spPr>
        <a:xfrm>
          <a:off x="3401567" y="1739184"/>
          <a:ext cx="3826764" cy="55206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Data Preprocessing</a:t>
          </a:r>
        </a:p>
      </dsp:txBody>
      <dsp:txXfrm>
        <a:off x="3428517" y="1766134"/>
        <a:ext cx="3772864" cy="498164"/>
      </dsp:txXfrm>
    </dsp:sp>
    <dsp:sp modelId="{F84EAE63-11C0-48B8-9C28-6B4F40043E6A}">
      <dsp:nvSpPr>
        <dsp:cNvPr id="0" name=""/>
        <dsp:cNvSpPr/>
      </dsp:nvSpPr>
      <dsp:spPr>
        <a:xfrm>
          <a:off x="3401567" y="2318852"/>
          <a:ext cx="3826764" cy="552064"/>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Model Building</a:t>
          </a:r>
        </a:p>
      </dsp:txBody>
      <dsp:txXfrm>
        <a:off x="3428517" y="2345802"/>
        <a:ext cx="3772864" cy="498164"/>
      </dsp:txXfrm>
    </dsp:sp>
    <dsp:sp modelId="{D314B376-1216-499D-BF30-17AD68A3220B}">
      <dsp:nvSpPr>
        <dsp:cNvPr id="0" name=""/>
        <dsp:cNvSpPr/>
      </dsp:nvSpPr>
      <dsp:spPr>
        <a:xfrm>
          <a:off x="3401567" y="2898519"/>
          <a:ext cx="3826764" cy="55206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Cross Validation and Prediction</a:t>
          </a:r>
        </a:p>
      </dsp:txBody>
      <dsp:txXfrm>
        <a:off x="3428517" y="2925469"/>
        <a:ext cx="3772864" cy="498164"/>
      </dsp:txXfrm>
    </dsp:sp>
    <dsp:sp modelId="{75348F30-F27D-4434-B81F-89F05081B9D8}">
      <dsp:nvSpPr>
        <dsp:cNvPr id="0" name=""/>
        <dsp:cNvSpPr/>
      </dsp:nvSpPr>
      <dsp:spPr>
        <a:xfrm>
          <a:off x="3401567" y="3478186"/>
          <a:ext cx="3826764" cy="552064"/>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Grid Search</a:t>
          </a:r>
        </a:p>
      </dsp:txBody>
      <dsp:txXfrm>
        <a:off x="3428517" y="3505136"/>
        <a:ext cx="3772864" cy="498164"/>
      </dsp:txXfrm>
    </dsp:sp>
    <dsp:sp modelId="{3E898FBD-FA86-419C-B9A2-3017995CC810}">
      <dsp:nvSpPr>
        <dsp:cNvPr id="0" name=""/>
        <dsp:cNvSpPr/>
      </dsp:nvSpPr>
      <dsp:spPr>
        <a:xfrm>
          <a:off x="3401567" y="4057854"/>
          <a:ext cx="3826764" cy="552064"/>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Saving the model with joblib</a:t>
          </a:r>
        </a:p>
      </dsp:txBody>
      <dsp:txXfrm>
        <a:off x="3428517" y="4084804"/>
        <a:ext cx="3772864" cy="498164"/>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2F3E8B1C-86EF-43CF-8304-249481088644}" type="datetimeFigureOut">
              <a:rPr lang="en-US" smtClean="0"/>
              <a:t>11/26/2020</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85713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2F3E8B1C-86EF-43CF-8304-249481088644}" type="datetimeFigureOut">
              <a:rPr lang="en-US" smtClean="0"/>
              <a:t>11/26/2020</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273392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F3E8B1C-86EF-43CF-8304-249481088644}" type="datetimeFigureOut">
              <a:rPr lang="en-US" smtClean="0"/>
              <a:t>11/26/2020</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970036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2696341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8475427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4348940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9859283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4995936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495010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8219991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578011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F3E8B1C-86EF-43CF-8304-249481088644}" type="datetimeFigureOut">
              <a:rPr lang="en-US" smtClean="0"/>
              <a:t>11/26/2020</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6839565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8884430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940062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3867870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11/26/2020</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826906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2F3E8B1C-86EF-43CF-8304-249481088644}" type="datetimeFigureOut">
              <a:rPr lang="en-US" smtClean="0"/>
              <a:t>11/26/2020</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616384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2F3E8B1C-86EF-43CF-8304-249481088644}" type="datetimeFigureOut">
              <a:rPr lang="en-US" smtClean="0"/>
              <a:t>11/26/2020</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093185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2F3E8B1C-86EF-43CF-8304-249481088644}" type="datetimeFigureOut">
              <a:rPr lang="en-US" smtClean="0"/>
              <a:t>11/26/2020</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602538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2F3E8B1C-86EF-43CF-8304-249481088644}" type="datetimeFigureOut">
              <a:rPr lang="en-US" smtClean="0"/>
              <a:t>11/26/2020</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113821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2F3E8B1C-86EF-43CF-8304-249481088644}" type="datetimeFigureOut">
              <a:rPr lang="en-US" smtClean="0"/>
              <a:t>11/26/2020</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017409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F3E8B1C-86EF-43CF-8304-249481088644}" type="datetimeFigureOut">
              <a:rPr lang="en-US" smtClean="0"/>
              <a:t>11/26/2020</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06032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2F3E8B1C-86EF-43CF-8304-249481088644}" type="datetimeFigureOut">
              <a:rPr lang="en-US" smtClean="0"/>
              <a:t>11/26/2020</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2811396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11/26/2020</a:t>
            </a:fld>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9880895"/>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10" r:id="rId6"/>
    <p:sldLayoutId id="2147483711" r:id="rId7"/>
    <p:sldLayoutId id="2147483712" r:id="rId8"/>
    <p:sldLayoutId id="2147483713" r:id="rId9"/>
    <p:sldLayoutId id="2147483714" r:id="rId10"/>
    <p:sldLayoutId id="2147483715"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11/26/2020</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776286683"/>
      </p:ext>
    </p:extLst>
  </p:cSld>
  <p:clrMap bg1="lt1" tx1="dk1" bg2="lt2" tx2="dk2" accent1="accent1" accent2="accent2" accent3="accent3" accent4="accent4" accent5="accent5" accent6="accent6" hlink="hlink" folHlink="folHlink"/>
  <p:sldLayoutIdLst>
    <p:sldLayoutId id="2147483684" r:id="rId1"/>
    <p:sldLayoutId id="2147483683" r:id="rId2"/>
    <p:sldLayoutId id="2147483682" r:id="rId3"/>
    <p:sldLayoutId id="2147483681" r:id="rId4"/>
    <p:sldLayoutId id="2147483680" r:id="rId5"/>
    <p:sldLayoutId id="2147483679" r:id="rId6"/>
    <p:sldLayoutId id="2147483678" r:id="rId7"/>
    <p:sldLayoutId id="2147483677" r:id="rId8"/>
    <p:sldLayoutId id="2147483676" r:id="rId9"/>
    <p:sldLayoutId id="2147483675" r:id="rId10"/>
    <p:sldLayoutId id="2147483673" r:id="rId11"/>
    <p:sldLayoutId id="2147483674"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63218" y="5073243"/>
            <a:ext cx="10583869" cy="1058380"/>
          </a:xfrm>
        </p:spPr>
        <p:txBody>
          <a:bodyPr>
            <a:normAutofit fontScale="90000"/>
          </a:bodyPr>
          <a:lstStyle/>
          <a:p>
            <a:r>
              <a:rPr lang="en-US" b="1" dirty="0">
                <a:latin typeface="Consolas"/>
              </a:rPr>
              <a:t>HOUSING: PRICE PREDICTION</a:t>
            </a:r>
            <a:endParaRPr lang="en-US" dirty="0"/>
          </a:p>
          <a:p>
            <a:br>
              <a:rPr lang="en-US" dirty="0"/>
            </a:br>
            <a:endParaRPr lang="en-US" dirty="0"/>
          </a:p>
        </p:txBody>
      </p:sp>
      <p:sp>
        <p:nvSpPr>
          <p:cNvPr id="3" name="Subtitle 2"/>
          <p:cNvSpPr>
            <a:spLocks noGrp="1"/>
          </p:cNvSpPr>
          <p:nvPr>
            <p:ph type="subTitle" idx="1"/>
          </p:nvPr>
        </p:nvSpPr>
        <p:spPr>
          <a:xfrm>
            <a:off x="695325" y="5717686"/>
            <a:ext cx="8476052" cy="636316"/>
          </a:xfrm>
        </p:spPr>
        <p:txBody>
          <a:bodyPr anchor="t">
            <a:normAutofit/>
          </a:bodyPr>
          <a:lstStyle/>
          <a:p>
            <a:r>
              <a:rPr lang="en-US" dirty="0"/>
              <a:t>Machine Learning project</a:t>
            </a:r>
          </a:p>
        </p:txBody>
      </p:sp>
      <p:pic>
        <p:nvPicPr>
          <p:cNvPr id="4" name="Picture 3">
            <a:extLst>
              <a:ext uri="{FF2B5EF4-FFF2-40B4-BE49-F238E27FC236}">
                <a16:creationId xmlns:a16="http://schemas.microsoft.com/office/drawing/2014/main" id="{5E5E2012-80B9-4647-AE05-2D391D4F412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5"/>
          <a:stretch/>
        </p:blipFill>
        <p:spPr>
          <a:xfrm>
            <a:off x="-884" y="3654"/>
            <a:ext cx="12193766" cy="4562116"/>
          </a:xfrm>
          <a:prstGeom prst="rect">
            <a:avLst/>
          </a:prstGeom>
        </p:spPr>
      </p:pic>
      <p:cxnSp>
        <p:nvCxnSpPr>
          <p:cNvPr id="18" name="Straight Connector 17">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568604"/>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8D4C4-244E-47ED-8532-70C6F7CAF5F7}"/>
              </a:ext>
            </a:extLst>
          </p:cNvPr>
          <p:cNvSpPr>
            <a:spLocks noGrp="1"/>
          </p:cNvSpPr>
          <p:nvPr>
            <p:ph type="title"/>
          </p:nvPr>
        </p:nvSpPr>
        <p:spPr>
          <a:xfrm>
            <a:off x="648443" y="66151"/>
            <a:ext cx="10691265" cy="1371030"/>
          </a:xfrm>
        </p:spPr>
        <p:txBody>
          <a:bodyPr/>
          <a:lstStyle/>
          <a:p>
            <a:r>
              <a:rPr lang="en-US"/>
              <a:t>conclusion</a:t>
            </a:r>
          </a:p>
        </p:txBody>
      </p:sp>
      <p:sp>
        <p:nvSpPr>
          <p:cNvPr id="3" name="Content Placeholder 2">
            <a:extLst>
              <a:ext uri="{FF2B5EF4-FFF2-40B4-BE49-F238E27FC236}">
                <a16:creationId xmlns:a16="http://schemas.microsoft.com/office/drawing/2014/main" id="{29A45698-D68C-49C4-BC2C-DAA13A5E63E7}"/>
              </a:ext>
            </a:extLst>
          </p:cNvPr>
          <p:cNvSpPr>
            <a:spLocks noGrp="1"/>
          </p:cNvSpPr>
          <p:nvPr>
            <p:ph idx="1"/>
          </p:nvPr>
        </p:nvSpPr>
        <p:spPr>
          <a:xfrm>
            <a:off x="700635" y="883948"/>
            <a:ext cx="10691265" cy="4116253"/>
          </a:xfrm>
        </p:spPr>
        <p:txBody>
          <a:bodyPr vert="horz" lIns="91440" tIns="45720" rIns="91440" bIns="45720" rtlCol="0" anchor="ctr">
            <a:normAutofit/>
          </a:bodyPr>
          <a:lstStyle/>
          <a:p>
            <a:r>
              <a:rPr lang="en-US"/>
              <a:t>Data analyzing</a:t>
            </a:r>
          </a:p>
          <a:p>
            <a:r>
              <a:rPr lang="en-US"/>
              <a:t>EDA Process</a:t>
            </a:r>
          </a:p>
          <a:p>
            <a:r>
              <a:rPr lang="en-US"/>
              <a:t>Data preprocessing</a:t>
            </a:r>
          </a:p>
          <a:p>
            <a:r>
              <a:rPr lang="en-US"/>
              <a:t>Modeling</a:t>
            </a:r>
            <a:endParaRPr lang="en-US" dirty="0"/>
          </a:p>
          <a:p>
            <a:r>
              <a:rPr lang="en-US"/>
              <a:t>Through EDA process we gained a visualized insight of dataset.</a:t>
            </a:r>
          </a:p>
          <a:p>
            <a:r>
              <a:rPr lang="en-US"/>
              <a:t>Through Preprocessing we </a:t>
            </a:r>
            <a:r>
              <a:rPr lang="en-US">
                <a:ea typeface="+mn-lt"/>
                <a:cs typeface="+mn-lt"/>
              </a:rPr>
              <a:t>manipulate data and prepared the data for modeling</a:t>
            </a:r>
            <a:endParaRPr lang="en-US" dirty="0"/>
          </a:p>
          <a:p>
            <a:r>
              <a:rPr lang="en-US"/>
              <a:t>After performing all the above tasks we have gained a </a:t>
            </a:r>
            <a:r>
              <a:rPr lang="en-US">
                <a:ea typeface="+mn-lt"/>
                <a:cs typeface="+mn-lt"/>
              </a:rPr>
              <a:t>reasonable prediction</a:t>
            </a:r>
            <a:r>
              <a:rPr lang="en-US"/>
              <a:t>.</a:t>
            </a:r>
          </a:p>
          <a:p>
            <a:endParaRPr lang="en-US" dirty="0"/>
          </a:p>
        </p:txBody>
      </p:sp>
    </p:spTree>
    <p:extLst>
      <p:ext uri="{BB962C8B-B14F-4D97-AF65-F5344CB8AC3E}">
        <p14:creationId xmlns:p14="http://schemas.microsoft.com/office/powerpoint/2010/main" val="2916372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FA7E8B-608B-4FD0-BA37-EAA5AE39CD04}"/>
              </a:ext>
            </a:extLst>
          </p:cNvPr>
          <p:cNvSpPr>
            <a:spLocks noGrp="1"/>
          </p:cNvSpPr>
          <p:nvPr>
            <p:ph type="title"/>
          </p:nvPr>
        </p:nvSpPr>
        <p:spPr>
          <a:xfrm>
            <a:off x="695325" y="888999"/>
            <a:ext cx="10798176" cy="1051914"/>
          </a:xfrm>
        </p:spPr>
        <p:txBody>
          <a:bodyPr>
            <a:normAutofit/>
          </a:bodyPr>
          <a:lstStyle/>
          <a:p>
            <a:r>
              <a:rPr lang="en-US" dirty="0"/>
              <a:t>Contents</a:t>
            </a:r>
          </a:p>
        </p:txBody>
      </p:sp>
      <p:cxnSp>
        <p:nvCxnSpPr>
          <p:cNvPr id="11" name="Straight Connector 10">
            <a:extLst>
              <a:ext uri="{FF2B5EF4-FFF2-40B4-BE49-F238E27FC236}">
                <a16:creationId xmlns:a16="http://schemas.microsoft.com/office/drawing/2014/main" id="{9BB96FAB-CCBF-4D1E-9D0D-B038ACC29BD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E2E1425A-4B15-484E-BC12-B3554B76E9A4}"/>
              </a:ext>
            </a:extLst>
          </p:cNvPr>
          <p:cNvGraphicFramePr>
            <a:graphicFrameLocks noGrp="1"/>
          </p:cNvGraphicFramePr>
          <p:nvPr>
            <p:ph idx="1"/>
            <p:extLst>
              <p:ext uri="{D42A27DB-BD31-4B8C-83A1-F6EECF244321}">
                <p14:modId xmlns:p14="http://schemas.microsoft.com/office/powerpoint/2010/main" val="1756515627"/>
              </p:ext>
            </p:extLst>
          </p:nvPr>
        </p:nvGraphicFramePr>
        <p:xfrm>
          <a:off x="800100" y="1847849"/>
          <a:ext cx="10629900" cy="46101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04689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2300B-B0C8-42DC-BBF7-3E6DAAB76BCC}"/>
              </a:ext>
            </a:extLst>
          </p:cNvPr>
          <p:cNvSpPr>
            <a:spLocks noGrp="1"/>
          </p:cNvSpPr>
          <p:nvPr>
            <p:ph type="title"/>
          </p:nvPr>
        </p:nvSpPr>
        <p:spPr>
          <a:xfrm>
            <a:off x="700635" y="97466"/>
            <a:ext cx="10691265" cy="1371030"/>
          </a:xfrm>
        </p:spPr>
        <p:txBody>
          <a:bodyPr/>
          <a:lstStyle/>
          <a:p>
            <a:r>
              <a:rPr lang="en-US" dirty="0">
                <a:ea typeface="+mj-lt"/>
                <a:cs typeface="+mj-lt"/>
              </a:rPr>
              <a:t>Problem statement and goal </a:t>
            </a:r>
            <a:endParaRPr lang="en-US" dirty="0"/>
          </a:p>
        </p:txBody>
      </p:sp>
      <p:sp>
        <p:nvSpPr>
          <p:cNvPr id="3" name="Content Placeholder 2">
            <a:extLst>
              <a:ext uri="{FF2B5EF4-FFF2-40B4-BE49-F238E27FC236}">
                <a16:creationId xmlns:a16="http://schemas.microsoft.com/office/drawing/2014/main" id="{AA08A279-E9DE-46A5-A9F6-7479CB9154EF}"/>
              </a:ext>
            </a:extLst>
          </p:cNvPr>
          <p:cNvSpPr>
            <a:spLocks noGrp="1"/>
          </p:cNvSpPr>
          <p:nvPr>
            <p:ph idx="1"/>
          </p:nvPr>
        </p:nvSpPr>
        <p:spPr>
          <a:xfrm>
            <a:off x="700635" y="1092716"/>
            <a:ext cx="10691265" cy="5045265"/>
          </a:xfrm>
        </p:spPr>
        <p:txBody>
          <a:bodyPr vert="horz" lIns="91440" tIns="45720" rIns="91440" bIns="45720" rtlCol="0" anchor="t">
            <a:normAutofit/>
          </a:bodyPr>
          <a:lstStyle/>
          <a:p>
            <a:r>
              <a:rPr lang="en-US" dirty="0">
                <a:ea typeface="+mn-lt"/>
                <a:cs typeface="+mn-lt"/>
              </a:rPr>
              <a:t>Data science comes as a very important tool to solve problems in the domain to help the companies increase their overall revenue, profits, improving their marketing strategies.</a:t>
            </a:r>
          </a:p>
          <a:p>
            <a:r>
              <a:rPr lang="en-US" dirty="0">
                <a:ea typeface="+mn-lt"/>
                <a:cs typeface="+mn-lt"/>
              </a:rPr>
              <a:t>A US-based housing company named Surprise Housing has decided to enter the Australian market.</a:t>
            </a:r>
          </a:p>
          <a:p>
            <a:r>
              <a:rPr lang="en-US" dirty="0">
                <a:ea typeface="+mn-lt"/>
                <a:cs typeface="+mn-lt"/>
              </a:rPr>
              <a:t>The company is looking at prospective properties to buy houses to enter the market.</a:t>
            </a:r>
          </a:p>
          <a:p>
            <a:r>
              <a:rPr lang="en-US" dirty="0">
                <a:ea typeface="+mn-lt"/>
                <a:cs typeface="+mn-lt"/>
              </a:rPr>
              <a:t>You are required to model the price of houses with the available independent variables. This model will then be used by the management to understand how exactly the prices vary with the variables. </a:t>
            </a:r>
          </a:p>
          <a:p>
            <a:r>
              <a:rPr lang="en-US" dirty="0">
                <a:ea typeface="+mn-lt"/>
                <a:cs typeface="+mn-lt"/>
              </a:rPr>
              <a:t>They can accordingly manipulate the strategy of the firm and concentrate on areas that will yield high returns</a:t>
            </a:r>
            <a:endParaRPr lang="en-US" dirty="0"/>
          </a:p>
        </p:txBody>
      </p:sp>
    </p:spTree>
    <p:extLst>
      <p:ext uri="{BB962C8B-B14F-4D97-AF65-F5344CB8AC3E}">
        <p14:creationId xmlns:p14="http://schemas.microsoft.com/office/powerpoint/2010/main" val="24857987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4E04C-DF9D-4CCF-B3E6-C76779FC501D}"/>
              </a:ext>
            </a:extLst>
          </p:cNvPr>
          <p:cNvSpPr>
            <a:spLocks noGrp="1"/>
          </p:cNvSpPr>
          <p:nvPr>
            <p:ph type="title"/>
          </p:nvPr>
        </p:nvSpPr>
        <p:spPr>
          <a:xfrm>
            <a:off x="700635" y="34836"/>
            <a:ext cx="10691265" cy="849113"/>
          </a:xfrm>
        </p:spPr>
        <p:txBody>
          <a:bodyPr/>
          <a:lstStyle/>
          <a:p>
            <a:r>
              <a:rPr lang="en-US" dirty="0">
                <a:ea typeface="+mj-lt"/>
                <a:cs typeface="+mj-lt"/>
              </a:rPr>
              <a:t>Importing libraries</a:t>
            </a:r>
            <a:endParaRPr lang="en-US" dirty="0"/>
          </a:p>
        </p:txBody>
      </p:sp>
      <p:sp>
        <p:nvSpPr>
          <p:cNvPr id="3" name="Content Placeholder 2">
            <a:extLst>
              <a:ext uri="{FF2B5EF4-FFF2-40B4-BE49-F238E27FC236}">
                <a16:creationId xmlns:a16="http://schemas.microsoft.com/office/drawing/2014/main" id="{B23ED75A-0FF1-426B-B65F-0D619E2534AD}"/>
              </a:ext>
            </a:extLst>
          </p:cNvPr>
          <p:cNvSpPr>
            <a:spLocks noGrp="1"/>
          </p:cNvSpPr>
          <p:nvPr>
            <p:ph idx="1"/>
          </p:nvPr>
        </p:nvSpPr>
        <p:spPr>
          <a:xfrm>
            <a:off x="700635" y="831757"/>
            <a:ext cx="10691265" cy="5556745"/>
          </a:xfrm>
        </p:spPr>
        <p:txBody>
          <a:bodyPr vert="horz" lIns="91440" tIns="45720" rIns="91440" bIns="45720" rtlCol="0" anchor="t">
            <a:normAutofit fontScale="70000" lnSpcReduction="20000"/>
          </a:bodyPr>
          <a:lstStyle/>
          <a:p>
            <a:r>
              <a:rPr lang="en-US" dirty="0">
                <a:ea typeface="+mn-lt"/>
                <a:cs typeface="+mn-lt"/>
              </a:rPr>
              <a:t>import pandas as pd</a:t>
            </a:r>
            <a:endParaRPr lang="en-US" dirty="0"/>
          </a:p>
          <a:p>
            <a:r>
              <a:rPr lang="en-US" dirty="0">
                <a:ea typeface="+mn-lt"/>
                <a:cs typeface="+mn-lt"/>
              </a:rPr>
              <a:t>import </a:t>
            </a:r>
            <a:r>
              <a:rPr lang="en-US" dirty="0" err="1">
                <a:ea typeface="+mn-lt"/>
                <a:cs typeface="+mn-lt"/>
              </a:rPr>
              <a:t>numpy</a:t>
            </a:r>
            <a:r>
              <a:rPr lang="en-US" dirty="0">
                <a:ea typeface="+mn-lt"/>
                <a:cs typeface="+mn-lt"/>
              </a:rPr>
              <a:t> as np</a:t>
            </a:r>
            <a:endParaRPr lang="en-US" dirty="0"/>
          </a:p>
          <a:p>
            <a:r>
              <a:rPr lang="en-US" dirty="0">
                <a:ea typeface="+mn-lt"/>
                <a:cs typeface="+mn-lt"/>
              </a:rPr>
              <a:t>import </a:t>
            </a:r>
            <a:r>
              <a:rPr lang="en-US" dirty="0" err="1">
                <a:ea typeface="+mn-lt"/>
                <a:cs typeface="+mn-lt"/>
              </a:rPr>
              <a:t>matplotlib.pyplot</a:t>
            </a:r>
            <a:r>
              <a:rPr lang="en-US" dirty="0">
                <a:ea typeface="+mn-lt"/>
                <a:cs typeface="+mn-lt"/>
              </a:rPr>
              <a:t> as </a:t>
            </a:r>
            <a:r>
              <a:rPr lang="en-US" dirty="0" err="1">
                <a:ea typeface="+mn-lt"/>
                <a:cs typeface="+mn-lt"/>
              </a:rPr>
              <a:t>plt</a:t>
            </a:r>
            <a:endParaRPr lang="en-US" dirty="0" err="1"/>
          </a:p>
          <a:p>
            <a:r>
              <a:rPr lang="en-US" dirty="0">
                <a:ea typeface="+mn-lt"/>
                <a:cs typeface="+mn-lt"/>
              </a:rPr>
              <a:t>import seaborn as sb</a:t>
            </a:r>
            <a:endParaRPr lang="en-US" dirty="0"/>
          </a:p>
          <a:p>
            <a:r>
              <a:rPr lang="en-US" dirty="0">
                <a:ea typeface="+mn-lt"/>
                <a:cs typeface="+mn-lt"/>
              </a:rPr>
              <a:t>from </a:t>
            </a:r>
            <a:r>
              <a:rPr lang="en-US" dirty="0" err="1">
                <a:ea typeface="+mn-lt"/>
                <a:cs typeface="+mn-lt"/>
              </a:rPr>
              <a:t>scipy</a:t>
            </a:r>
            <a:r>
              <a:rPr lang="en-US" dirty="0">
                <a:ea typeface="+mn-lt"/>
                <a:cs typeface="+mn-lt"/>
              </a:rPr>
              <a:t> import stats</a:t>
            </a:r>
            <a:endParaRPr lang="en-US" dirty="0"/>
          </a:p>
          <a:p>
            <a:r>
              <a:rPr lang="en-US" dirty="0">
                <a:ea typeface="+mn-lt"/>
                <a:cs typeface="+mn-lt"/>
              </a:rPr>
              <a:t>from </a:t>
            </a:r>
            <a:r>
              <a:rPr lang="en-US" dirty="0" err="1">
                <a:ea typeface="+mn-lt"/>
                <a:cs typeface="+mn-lt"/>
              </a:rPr>
              <a:t>sklearn.preprocessing</a:t>
            </a:r>
            <a:r>
              <a:rPr lang="en-US" dirty="0">
                <a:ea typeface="+mn-lt"/>
                <a:cs typeface="+mn-lt"/>
              </a:rPr>
              <a:t> import </a:t>
            </a:r>
            <a:r>
              <a:rPr lang="en-US" dirty="0" err="1">
                <a:ea typeface="+mn-lt"/>
                <a:cs typeface="+mn-lt"/>
              </a:rPr>
              <a:t>LabelEncoder</a:t>
            </a:r>
            <a:endParaRPr lang="en-US" dirty="0" err="1"/>
          </a:p>
          <a:p>
            <a:r>
              <a:rPr lang="en-US" dirty="0">
                <a:ea typeface="+mn-lt"/>
                <a:cs typeface="+mn-lt"/>
              </a:rPr>
              <a:t>from </a:t>
            </a:r>
            <a:r>
              <a:rPr lang="en-US" dirty="0" err="1">
                <a:ea typeface="+mn-lt"/>
                <a:cs typeface="+mn-lt"/>
              </a:rPr>
              <a:t>sklearn.model_selection</a:t>
            </a:r>
            <a:r>
              <a:rPr lang="en-US" dirty="0">
                <a:ea typeface="+mn-lt"/>
                <a:cs typeface="+mn-lt"/>
              </a:rPr>
              <a:t> import </a:t>
            </a:r>
            <a:r>
              <a:rPr lang="en-US" dirty="0" err="1">
                <a:ea typeface="+mn-lt"/>
                <a:cs typeface="+mn-lt"/>
              </a:rPr>
              <a:t>train_test_split</a:t>
            </a:r>
            <a:endParaRPr lang="en-US" dirty="0" err="1"/>
          </a:p>
          <a:p>
            <a:r>
              <a:rPr lang="en-US" dirty="0">
                <a:ea typeface="+mn-lt"/>
                <a:cs typeface="+mn-lt"/>
              </a:rPr>
              <a:t>from </a:t>
            </a:r>
            <a:r>
              <a:rPr lang="en-US" dirty="0" err="1">
                <a:ea typeface="+mn-lt"/>
                <a:cs typeface="+mn-lt"/>
              </a:rPr>
              <a:t>sklearn.linear_model</a:t>
            </a:r>
            <a:r>
              <a:rPr lang="en-US" dirty="0">
                <a:ea typeface="+mn-lt"/>
                <a:cs typeface="+mn-lt"/>
              </a:rPr>
              <a:t> import </a:t>
            </a:r>
            <a:r>
              <a:rPr lang="en-US" dirty="0" err="1">
                <a:ea typeface="+mn-lt"/>
                <a:cs typeface="+mn-lt"/>
              </a:rPr>
              <a:t>LinearRegression</a:t>
            </a:r>
            <a:endParaRPr lang="en-US" dirty="0" err="1"/>
          </a:p>
          <a:p>
            <a:r>
              <a:rPr lang="en-US" dirty="0">
                <a:ea typeface="+mn-lt"/>
                <a:cs typeface="+mn-lt"/>
              </a:rPr>
              <a:t>from </a:t>
            </a:r>
            <a:r>
              <a:rPr lang="en-US" dirty="0" err="1">
                <a:ea typeface="+mn-lt"/>
                <a:cs typeface="+mn-lt"/>
              </a:rPr>
              <a:t>sklearn.linear_model</a:t>
            </a:r>
            <a:r>
              <a:rPr lang="en-US" dirty="0">
                <a:ea typeface="+mn-lt"/>
                <a:cs typeface="+mn-lt"/>
              </a:rPr>
              <a:t> import Ridge</a:t>
            </a:r>
            <a:endParaRPr lang="en-US" dirty="0"/>
          </a:p>
          <a:p>
            <a:r>
              <a:rPr lang="en-US" dirty="0">
                <a:ea typeface="+mn-lt"/>
                <a:cs typeface="+mn-lt"/>
              </a:rPr>
              <a:t>from </a:t>
            </a:r>
            <a:r>
              <a:rPr lang="en-US" dirty="0" err="1">
                <a:ea typeface="+mn-lt"/>
                <a:cs typeface="+mn-lt"/>
              </a:rPr>
              <a:t>sklearn.linear_model</a:t>
            </a:r>
            <a:r>
              <a:rPr lang="en-US" dirty="0">
                <a:ea typeface="+mn-lt"/>
                <a:cs typeface="+mn-lt"/>
              </a:rPr>
              <a:t> import Lasso</a:t>
            </a:r>
            <a:endParaRPr lang="en-US" dirty="0"/>
          </a:p>
          <a:p>
            <a:r>
              <a:rPr lang="en-US" dirty="0">
                <a:ea typeface="+mn-lt"/>
                <a:cs typeface="+mn-lt"/>
              </a:rPr>
              <a:t>from </a:t>
            </a:r>
            <a:r>
              <a:rPr lang="en-US" dirty="0" err="1">
                <a:ea typeface="+mn-lt"/>
                <a:cs typeface="+mn-lt"/>
              </a:rPr>
              <a:t>sklearn</a:t>
            </a:r>
            <a:r>
              <a:rPr lang="en-US" dirty="0">
                <a:ea typeface="+mn-lt"/>
                <a:cs typeface="+mn-lt"/>
              </a:rPr>
              <a:t> import metrics</a:t>
            </a:r>
            <a:endParaRPr lang="en-US" dirty="0"/>
          </a:p>
          <a:p>
            <a:r>
              <a:rPr lang="en-US" dirty="0">
                <a:ea typeface="+mn-lt"/>
                <a:cs typeface="+mn-lt"/>
              </a:rPr>
              <a:t>from </a:t>
            </a:r>
            <a:r>
              <a:rPr lang="en-US" dirty="0" err="1">
                <a:ea typeface="+mn-lt"/>
                <a:cs typeface="+mn-lt"/>
              </a:rPr>
              <a:t>sklearn.model_selection</a:t>
            </a:r>
            <a:r>
              <a:rPr lang="en-US" dirty="0">
                <a:ea typeface="+mn-lt"/>
                <a:cs typeface="+mn-lt"/>
              </a:rPr>
              <a:t> import </a:t>
            </a:r>
            <a:r>
              <a:rPr lang="en-US" dirty="0" err="1">
                <a:ea typeface="+mn-lt"/>
                <a:cs typeface="+mn-lt"/>
              </a:rPr>
              <a:t>cross_val_score</a:t>
            </a:r>
            <a:endParaRPr lang="en-US" dirty="0" err="1"/>
          </a:p>
          <a:p>
            <a:r>
              <a:rPr lang="en-US" dirty="0">
                <a:ea typeface="+mn-lt"/>
                <a:cs typeface="+mn-lt"/>
              </a:rPr>
              <a:t>from </a:t>
            </a:r>
            <a:r>
              <a:rPr lang="en-US" dirty="0" err="1">
                <a:ea typeface="+mn-lt"/>
                <a:cs typeface="+mn-lt"/>
              </a:rPr>
              <a:t>sklearn.model_selection</a:t>
            </a:r>
            <a:r>
              <a:rPr lang="en-US" dirty="0">
                <a:ea typeface="+mn-lt"/>
                <a:cs typeface="+mn-lt"/>
              </a:rPr>
              <a:t> import </a:t>
            </a:r>
            <a:r>
              <a:rPr lang="en-US" dirty="0" err="1">
                <a:ea typeface="+mn-lt"/>
                <a:cs typeface="+mn-lt"/>
              </a:rPr>
              <a:t>cross_val_predict</a:t>
            </a:r>
            <a:endParaRPr lang="en-US" dirty="0" err="1"/>
          </a:p>
          <a:p>
            <a:r>
              <a:rPr lang="en-US" dirty="0">
                <a:ea typeface="+mn-lt"/>
                <a:cs typeface="+mn-lt"/>
              </a:rPr>
              <a:t>from </a:t>
            </a:r>
            <a:r>
              <a:rPr lang="en-US" dirty="0" err="1">
                <a:ea typeface="+mn-lt"/>
                <a:cs typeface="+mn-lt"/>
              </a:rPr>
              <a:t>sklearn.model_selection</a:t>
            </a:r>
            <a:r>
              <a:rPr lang="en-US" dirty="0">
                <a:ea typeface="+mn-lt"/>
                <a:cs typeface="+mn-lt"/>
              </a:rPr>
              <a:t> import </a:t>
            </a:r>
            <a:r>
              <a:rPr lang="en-US" dirty="0" err="1">
                <a:ea typeface="+mn-lt"/>
                <a:cs typeface="+mn-lt"/>
              </a:rPr>
              <a:t>GridSearchCV</a:t>
            </a:r>
            <a:endParaRPr lang="en-US" dirty="0" err="1"/>
          </a:p>
          <a:p>
            <a:r>
              <a:rPr lang="en-US" dirty="0">
                <a:ea typeface="+mn-lt"/>
                <a:cs typeface="+mn-lt"/>
              </a:rPr>
              <a:t>from </a:t>
            </a:r>
            <a:r>
              <a:rPr lang="en-US" dirty="0" err="1">
                <a:ea typeface="+mn-lt"/>
                <a:cs typeface="+mn-lt"/>
              </a:rPr>
              <a:t>sklearn.externals</a:t>
            </a:r>
            <a:r>
              <a:rPr lang="en-US" dirty="0">
                <a:ea typeface="+mn-lt"/>
                <a:cs typeface="+mn-lt"/>
              </a:rPr>
              <a:t> import </a:t>
            </a:r>
            <a:r>
              <a:rPr lang="en-US" dirty="0" err="1">
                <a:ea typeface="+mn-lt"/>
                <a:cs typeface="+mn-lt"/>
              </a:rPr>
              <a:t>joblib</a:t>
            </a:r>
            <a:endParaRPr lang="en-US" dirty="0" err="1"/>
          </a:p>
          <a:p>
            <a:r>
              <a:rPr lang="en-US" dirty="0">
                <a:ea typeface="+mn-lt"/>
                <a:cs typeface="+mn-lt"/>
              </a:rPr>
              <a:t>import warnings</a:t>
            </a:r>
            <a:endParaRPr lang="en-US" dirty="0"/>
          </a:p>
        </p:txBody>
      </p:sp>
    </p:spTree>
    <p:extLst>
      <p:ext uri="{BB962C8B-B14F-4D97-AF65-F5344CB8AC3E}">
        <p14:creationId xmlns:p14="http://schemas.microsoft.com/office/powerpoint/2010/main" val="2183659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800BF-E23B-4789-A3AB-0D7B371E2509}"/>
              </a:ext>
            </a:extLst>
          </p:cNvPr>
          <p:cNvSpPr>
            <a:spLocks noGrp="1"/>
          </p:cNvSpPr>
          <p:nvPr>
            <p:ph type="title"/>
          </p:nvPr>
        </p:nvSpPr>
        <p:spPr>
          <a:xfrm>
            <a:off x="700635" y="45274"/>
            <a:ext cx="10691265" cy="1371030"/>
          </a:xfrm>
        </p:spPr>
        <p:txBody>
          <a:bodyPr/>
          <a:lstStyle/>
          <a:p>
            <a:r>
              <a:rPr lang="en-US" dirty="0">
                <a:ea typeface="+mj-lt"/>
                <a:cs typeface="+mj-lt"/>
              </a:rPr>
              <a:t>Exploratory data analysis(EDA)</a:t>
            </a:r>
          </a:p>
          <a:p>
            <a:endParaRPr lang="en-US" dirty="0"/>
          </a:p>
        </p:txBody>
      </p:sp>
      <p:sp>
        <p:nvSpPr>
          <p:cNvPr id="3" name="Content Placeholder 2">
            <a:extLst>
              <a:ext uri="{FF2B5EF4-FFF2-40B4-BE49-F238E27FC236}">
                <a16:creationId xmlns:a16="http://schemas.microsoft.com/office/drawing/2014/main" id="{FCE57FF6-48DE-450A-8655-A7F9CB7DD96B}"/>
              </a:ext>
            </a:extLst>
          </p:cNvPr>
          <p:cNvSpPr>
            <a:spLocks noGrp="1"/>
          </p:cNvSpPr>
          <p:nvPr>
            <p:ph idx="1"/>
          </p:nvPr>
        </p:nvSpPr>
        <p:spPr>
          <a:xfrm>
            <a:off x="700635" y="842195"/>
            <a:ext cx="10691265" cy="5243594"/>
          </a:xfrm>
        </p:spPr>
        <p:txBody>
          <a:bodyPr vert="horz" lIns="91440" tIns="45720" rIns="91440" bIns="45720" rtlCol="0" anchor="t">
            <a:normAutofit/>
          </a:bodyPr>
          <a:lstStyle/>
          <a:p>
            <a:r>
              <a:rPr lang="en-US" dirty="0"/>
              <a:t>In EDA process data analyzing, Univariate and bivariate plots .</a:t>
            </a:r>
          </a:p>
          <a:p>
            <a:r>
              <a:rPr lang="en-US" dirty="0"/>
              <a:t>In data analyzing we used </a:t>
            </a:r>
            <a:r>
              <a:rPr lang="en-US" dirty="0" err="1"/>
              <a:t>data.shape</a:t>
            </a:r>
            <a:r>
              <a:rPr lang="en-US" dirty="0"/>
              <a:t>, </a:t>
            </a:r>
            <a:r>
              <a:rPr lang="en-US" dirty="0" err="1"/>
              <a:t>data.dtypes</a:t>
            </a:r>
            <a:r>
              <a:rPr lang="en-US" dirty="0"/>
              <a:t>, </a:t>
            </a:r>
            <a:r>
              <a:rPr lang="en-US" dirty="0" err="1"/>
              <a:t>data.nunique</a:t>
            </a:r>
            <a:r>
              <a:rPr lang="en-US" dirty="0"/>
              <a:t>, </a:t>
            </a:r>
            <a:r>
              <a:rPr lang="en-US" dirty="0" err="1"/>
              <a:t>data.isnull</a:t>
            </a:r>
            <a:r>
              <a:rPr lang="en-US" dirty="0"/>
              <a:t>, </a:t>
            </a:r>
            <a:r>
              <a:rPr lang="en-US" dirty="0" err="1"/>
              <a:t>data.describe</a:t>
            </a:r>
            <a:r>
              <a:rPr lang="en-US" dirty="0"/>
              <a:t> and so on functions are used.</a:t>
            </a:r>
          </a:p>
          <a:p>
            <a:r>
              <a:rPr lang="en-US" dirty="0"/>
              <a:t>Univariate Plot</a:t>
            </a:r>
          </a:p>
          <a:p>
            <a:endParaRPr lang="en-US" dirty="0"/>
          </a:p>
        </p:txBody>
      </p:sp>
      <p:pic>
        <p:nvPicPr>
          <p:cNvPr id="4" name="Picture 4" descr="Chart, waterfall chart&#10;&#10;Description automatically generated">
            <a:extLst>
              <a:ext uri="{FF2B5EF4-FFF2-40B4-BE49-F238E27FC236}">
                <a16:creationId xmlns:a16="http://schemas.microsoft.com/office/drawing/2014/main" id="{D0CB0FEE-8F14-4420-8927-846D7B8860C2}"/>
              </a:ext>
            </a:extLst>
          </p:cNvPr>
          <p:cNvPicPr>
            <a:picLocks noChangeAspect="1"/>
          </p:cNvPicPr>
          <p:nvPr/>
        </p:nvPicPr>
        <p:blipFill>
          <a:blip r:embed="rId2"/>
          <a:stretch>
            <a:fillRect/>
          </a:stretch>
        </p:blipFill>
        <p:spPr>
          <a:xfrm>
            <a:off x="914400" y="2884883"/>
            <a:ext cx="5185775" cy="3113275"/>
          </a:xfrm>
          <a:prstGeom prst="rect">
            <a:avLst/>
          </a:prstGeom>
        </p:spPr>
      </p:pic>
      <p:pic>
        <p:nvPicPr>
          <p:cNvPr id="5" name="Picture 5" descr="Chart, bar chart&#10;&#10;Description automatically generated">
            <a:extLst>
              <a:ext uri="{FF2B5EF4-FFF2-40B4-BE49-F238E27FC236}">
                <a16:creationId xmlns:a16="http://schemas.microsoft.com/office/drawing/2014/main" id="{648FDCDF-782D-41EC-ADAD-616AA630E682}"/>
              </a:ext>
            </a:extLst>
          </p:cNvPr>
          <p:cNvPicPr>
            <a:picLocks noChangeAspect="1"/>
          </p:cNvPicPr>
          <p:nvPr/>
        </p:nvPicPr>
        <p:blipFill>
          <a:blip r:embed="rId3"/>
          <a:stretch>
            <a:fillRect/>
          </a:stretch>
        </p:blipFill>
        <p:spPr>
          <a:xfrm>
            <a:off x="6425853" y="3107018"/>
            <a:ext cx="5070952" cy="2825582"/>
          </a:xfrm>
          <a:prstGeom prst="rect">
            <a:avLst/>
          </a:prstGeom>
        </p:spPr>
      </p:pic>
    </p:spTree>
    <p:extLst>
      <p:ext uri="{BB962C8B-B14F-4D97-AF65-F5344CB8AC3E}">
        <p14:creationId xmlns:p14="http://schemas.microsoft.com/office/powerpoint/2010/main" val="18180490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Chart, bar chart&#10;&#10;Description automatically generated">
            <a:extLst>
              <a:ext uri="{FF2B5EF4-FFF2-40B4-BE49-F238E27FC236}">
                <a16:creationId xmlns:a16="http://schemas.microsoft.com/office/drawing/2014/main" id="{516B0C23-67DC-42A8-8D49-C9EE71CC0462}"/>
              </a:ext>
            </a:extLst>
          </p:cNvPr>
          <p:cNvPicPr>
            <a:picLocks noGrp="1" noChangeAspect="1"/>
          </p:cNvPicPr>
          <p:nvPr>
            <p:ph idx="1"/>
          </p:nvPr>
        </p:nvPicPr>
        <p:blipFill>
          <a:blip r:embed="rId2"/>
          <a:stretch>
            <a:fillRect/>
          </a:stretch>
        </p:blipFill>
        <p:spPr>
          <a:xfrm>
            <a:off x="5324827" y="3596532"/>
            <a:ext cx="6140142" cy="2490647"/>
          </a:xfrm>
        </p:spPr>
      </p:pic>
      <p:pic>
        <p:nvPicPr>
          <p:cNvPr id="4" name="Picture 4" descr="Chart, box and whisker chart&#10;&#10;Description automatically generated">
            <a:extLst>
              <a:ext uri="{FF2B5EF4-FFF2-40B4-BE49-F238E27FC236}">
                <a16:creationId xmlns:a16="http://schemas.microsoft.com/office/drawing/2014/main" id="{83384B1F-C905-4426-80FF-48A27CBEC6E9}"/>
              </a:ext>
            </a:extLst>
          </p:cNvPr>
          <p:cNvPicPr>
            <a:picLocks noChangeAspect="1"/>
          </p:cNvPicPr>
          <p:nvPr/>
        </p:nvPicPr>
        <p:blipFill>
          <a:blip r:embed="rId3"/>
          <a:stretch>
            <a:fillRect/>
          </a:stretch>
        </p:blipFill>
        <p:spPr>
          <a:xfrm>
            <a:off x="851770" y="1000552"/>
            <a:ext cx="5895584" cy="2654404"/>
          </a:xfrm>
          <a:prstGeom prst="rect">
            <a:avLst/>
          </a:prstGeom>
        </p:spPr>
      </p:pic>
    </p:spTree>
    <p:extLst>
      <p:ext uri="{BB962C8B-B14F-4D97-AF65-F5344CB8AC3E}">
        <p14:creationId xmlns:p14="http://schemas.microsoft.com/office/powerpoint/2010/main" val="21907742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35403-9864-4785-97D4-A28FE71B8CD3}"/>
              </a:ext>
            </a:extLst>
          </p:cNvPr>
          <p:cNvSpPr>
            <a:spLocks noGrp="1"/>
          </p:cNvSpPr>
          <p:nvPr>
            <p:ph type="title"/>
          </p:nvPr>
        </p:nvSpPr>
        <p:spPr>
          <a:xfrm>
            <a:off x="700635" y="97466"/>
            <a:ext cx="10691265" cy="1371030"/>
          </a:xfrm>
        </p:spPr>
        <p:txBody>
          <a:bodyPr/>
          <a:lstStyle/>
          <a:p>
            <a:r>
              <a:rPr lang="en-US" dirty="0">
                <a:ea typeface="+mj-lt"/>
                <a:cs typeface="+mj-lt"/>
              </a:rPr>
              <a:t>Data Preprocessing</a:t>
            </a:r>
            <a:endParaRPr lang="en-US" dirty="0"/>
          </a:p>
        </p:txBody>
      </p:sp>
      <p:sp>
        <p:nvSpPr>
          <p:cNvPr id="3" name="Content Placeholder 2">
            <a:extLst>
              <a:ext uri="{FF2B5EF4-FFF2-40B4-BE49-F238E27FC236}">
                <a16:creationId xmlns:a16="http://schemas.microsoft.com/office/drawing/2014/main" id="{F34E20A0-9D40-4031-87FF-C3EF67BBE29C}"/>
              </a:ext>
            </a:extLst>
          </p:cNvPr>
          <p:cNvSpPr>
            <a:spLocks noGrp="1"/>
          </p:cNvSpPr>
          <p:nvPr>
            <p:ph idx="1"/>
          </p:nvPr>
        </p:nvSpPr>
        <p:spPr>
          <a:xfrm>
            <a:off x="700635" y="821318"/>
            <a:ext cx="10691265" cy="5295786"/>
          </a:xfrm>
        </p:spPr>
        <p:txBody>
          <a:bodyPr vert="horz" lIns="91440" tIns="45720" rIns="91440" bIns="45720" rtlCol="0" anchor="t">
            <a:normAutofit/>
          </a:bodyPr>
          <a:lstStyle/>
          <a:p>
            <a:r>
              <a:rPr lang="en-US"/>
              <a:t>Data preprocessing includes</a:t>
            </a:r>
          </a:p>
          <a:p>
            <a:pPr marL="800100" lvl="1" indent="-342900">
              <a:buFont typeface="Wingdings" panose="020B0604020202020204" pitchFamily="34" charset="0"/>
              <a:buChar char="Ø"/>
            </a:pPr>
            <a:r>
              <a:rPr lang="en-US"/>
              <a:t>Data cleaning </a:t>
            </a:r>
          </a:p>
          <a:p>
            <a:pPr marL="457200" lvl="1" indent="0">
              <a:buNone/>
            </a:pPr>
            <a:r>
              <a:rPr lang="en-US"/>
              <a:t>Cleaning includes droping of data </a:t>
            </a:r>
            <a:endParaRPr lang="en-US" dirty="0"/>
          </a:p>
          <a:p>
            <a:pPr marL="457200" lvl="1" indent="0">
              <a:buNone/>
            </a:pPr>
            <a:endParaRPr lang="en-US" dirty="0"/>
          </a:p>
          <a:p>
            <a:pPr marL="800100" lvl="1" indent="-342900">
              <a:buFont typeface="Wingdings" panose="020B0604020202020204" pitchFamily="34" charset="0"/>
              <a:buChar char="Ø"/>
            </a:pPr>
            <a:r>
              <a:rPr lang="en-US"/>
              <a:t>Data columns dropping</a:t>
            </a:r>
            <a:endParaRPr lang="en-US" dirty="0"/>
          </a:p>
          <a:p>
            <a:pPr marL="457200" lvl="1" indent="0">
              <a:buNone/>
            </a:pPr>
            <a:r>
              <a:rPr lang="en-US"/>
              <a:t>Dropped data columns with doesn't help with modeling </a:t>
            </a:r>
            <a:endParaRPr lang="en-US" dirty="0"/>
          </a:p>
          <a:p>
            <a:pPr marL="457200" lvl="1" indent="0">
              <a:buNone/>
            </a:pPr>
            <a:endParaRPr lang="en-US" dirty="0"/>
          </a:p>
          <a:p>
            <a:pPr marL="800100" lvl="1" indent="-342900">
              <a:buFont typeface="Wingdings" panose="020B0604020202020204" pitchFamily="34" charset="0"/>
              <a:buChar char="Ø"/>
            </a:pPr>
            <a:r>
              <a:rPr lang="en-US"/>
              <a:t>Data filling</a:t>
            </a:r>
          </a:p>
          <a:p>
            <a:pPr marL="457200" lvl="1" indent="0">
              <a:buNone/>
            </a:pPr>
            <a:r>
              <a:rPr lang="en-US"/>
              <a:t>Filling the columns with fiilna and mode and few columns with 0</a:t>
            </a:r>
            <a:endParaRPr lang="en-US" dirty="0"/>
          </a:p>
          <a:p>
            <a:pPr marL="457200" lvl="1" indent="0">
              <a:buNone/>
            </a:pPr>
            <a:endParaRPr lang="en-US" dirty="0"/>
          </a:p>
          <a:p>
            <a:pPr marL="800100" lvl="1" indent="-342900">
              <a:buFont typeface="Wingdings" panose="020B0604020202020204" pitchFamily="34" charset="0"/>
              <a:buChar char="Ø"/>
            </a:pPr>
            <a:r>
              <a:rPr lang="en-US"/>
              <a:t>Label encoding </a:t>
            </a:r>
          </a:p>
          <a:p>
            <a:pPr marL="457200" lvl="1" indent="0">
              <a:buNone/>
            </a:pPr>
            <a:r>
              <a:rPr lang="en-US"/>
              <a:t>Converting the non numerical data into numercial values </a:t>
            </a:r>
            <a:endParaRPr lang="en-US" dirty="0"/>
          </a:p>
        </p:txBody>
      </p:sp>
    </p:spTree>
    <p:extLst>
      <p:ext uri="{BB962C8B-B14F-4D97-AF65-F5344CB8AC3E}">
        <p14:creationId xmlns:p14="http://schemas.microsoft.com/office/powerpoint/2010/main" val="3389785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46AF4-8B85-4B3B-9E32-70E9F9722019}"/>
              </a:ext>
            </a:extLst>
          </p:cNvPr>
          <p:cNvSpPr>
            <a:spLocks noGrp="1"/>
          </p:cNvSpPr>
          <p:nvPr>
            <p:ph type="title"/>
          </p:nvPr>
        </p:nvSpPr>
        <p:spPr>
          <a:xfrm>
            <a:off x="700635" y="112471"/>
            <a:ext cx="10691265" cy="656655"/>
          </a:xfrm>
        </p:spPr>
        <p:txBody>
          <a:bodyPr>
            <a:normAutofit fontScale="90000"/>
          </a:bodyPr>
          <a:lstStyle/>
          <a:p>
            <a:r>
              <a:rPr lang="en-US">
                <a:ea typeface="+mj-lt"/>
                <a:cs typeface="+mj-lt"/>
              </a:rPr>
              <a:t>Model Building</a:t>
            </a:r>
            <a:endParaRPr lang="en-US"/>
          </a:p>
        </p:txBody>
      </p:sp>
      <p:sp>
        <p:nvSpPr>
          <p:cNvPr id="3" name="Content Placeholder 2">
            <a:extLst>
              <a:ext uri="{FF2B5EF4-FFF2-40B4-BE49-F238E27FC236}">
                <a16:creationId xmlns:a16="http://schemas.microsoft.com/office/drawing/2014/main" id="{E0CECE3A-9744-44C6-840D-E2EA4984397D}"/>
              </a:ext>
            </a:extLst>
          </p:cNvPr>
          <p:cNvSpPr>
            <a:spLocks noGrp="1"/>
          </p:cNvSpPr>
          <p:nvPr>
            <p:ph idx="1"/>
          </p:nvPr>
        </p:nvSpPr>
        <p:spPr>
          <a:xfrm>
            <a:off x="700635" y="845326"/>
            <a:ext cx="10691265" cy="5083888"/>
          </a:xfrm>
        </p:spPr>
        <p:txBody>
          <a:bodyPr vert="horz" lIns="91440" tIns="45720" rIns="91440" bIns="45720" rtlCol="0" anchor="t">
            <a:normAutofit/>
          </a:bodyPr>
          <a:lstStyle/>
          <a:p>
            <a:r>
              <a:rPr lang="en-US"/>
              <a:t>After data is preprocessed , now it is ready for modeling.</a:t>
            </a:r>
          </a:p>
          <a:p>
            <a:r>
              <a:rPr lang="en-US">
                <a:ea typeface="+mn-lt"/>
                <a:cs typeface="+mn-lt"/>
              </a:rPr>
              <a:t>Spliting data into x is considered as Independent variable y is Dependent Variables.</a:t>
            </a:r>
            <a:endParaRPr lang="en-US" dirty="0">
              <a:ea typeface="+mn-lt"/>
              <a:cs typeface="+mn-lt"/>
            </a:endParaRPr>
          </a:p>
          <a:p>
            <a:r>
              <a:rPr lang="en-US">
                <a:ea typeface="+mn-lt"/>
                <a:cs typeface="+mn-lt"/>
              </a:rPr>
              <a:t>Training and testing data  x_train,x_test,y_train,y_test=train_test_split(x,y,test_size=.25,random_state</a:t>
            </a:r>
            <a:r>
              <a:rPr lang="en-US" dirty="0">
                <a:ea typeface="+mn-lt"/>
                <a:cs typeface="+mn-lt"/>
              </a:rPr>
              <a:t>=100)</a:t>
            </a:r>
          </a:p>
          <a:p>
            <a:endParaRPr lang="en-US" dirty="0"/>
          </a:p>
          <a:p>
            <a:endParaRPr lang="en-US" dirty="0"/>
          </a:p>
        </p:txBody>
      </p:sp>
      <p:pic>
        <p:nvPicPr>
          <p:cNvPr id="5" name="Picture 5" descr="Graphical user interface, text, application, email&#10;&#10;Description automatically generated">
            <a:extLst>
              <a:ext uri="{FF2B5EF4-FFF2-40B4-BE49-F238E27FC236}">
                <a16:creationId xmlns:a16="http://schemas.microsoft.com/office/drawing/2014/main" id="{15DC0422-65A6-4252-9D6A-E3B636057543}"/>
              </a:ext>
            </a:extLst>
          </p:cNvPr>
          <p:cNvPicPr>
            <a:picLocks noChangeAspect="1"/>
          </p:cNvPicPr>
          <p:nvPr/>
        </p:nvPicPr>
        <p:blipFill>
          <a:blip r:embed="rId2"/>
          <a:stretch>
            <a:fillRect/>
          </a:stretch>
        </p:blipFill>
        <p:spPr>
          <a:xfrm>
            <a:off x="1979113" y="2819036"/>
            <a:ext cx="8035445" cy="2775242"/>
          </a:xfrm>
          <a:prstGeom prst="rect">
            <a:avLst/>
          </a:prstGeom>
        </p:spPr>
      </p:pic>
    </p:spTree>
    <p:extLst>
      <p:ext uri="{BB962C8B-B14F-4D97-AF65-F5344CB8AC3E}">
        <p14:creationId xmlns:p14="http://schemas.microsoft.com/office/powerpoint/2010/main" val="605852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07466-AA4D-47C1-817B-4F87215A2058}"/>
              </a:ext>
            </a:extLst>
          </p:cNvPr>
          <p:cNvSpPr>
            <a:spLocks noGrp="1"/>
          </p:cNvSpPr>
          <p:nvPr>
            <p:ph type="title"/>
          </p:nvPr>
        </p:nvSpPr>
        <p:spPr>
          <a:xfrm>
            <a:off x="648443" y="45274"/>
            <a:ext cx="10691265" cy="1371030"/>
          </a:xfrm>
        </p:spPr>
        <p:txBody>
          <a:bodyPr/>
          <a:lstStyle/>
          <a:p>
            <a:r>
              <a:rPr lang="en-US">
                <a:ea typeface="+mj-lt"/>
                <a:cs typeface="+mj-lt"/>
              </a:rPr>
              <a:t>Grid Search and joblib</a:t>
            </a:r>
            <a:endParaRPr lang="en-US"/>
          </a:p>
          <a:p>
            <a:endParaRPr lang="en-US" dirty="0"/>
          </a:p>
        </p:txBody>
      </p:sp>
      <p:sp>
        <p:nvSpPr>
          <p:cNvPr id="3" name="Content Placeholder 2">
            <a:extLst>
              <a:ext uri="{FF2B5EF4-FFF2-40B4-BE49-F238E27FC236}">
                <a16:creationId xmlns:a16="http://schemas.microsoft.com/office/drawing/2014/main" id="{179FDE99-0079-474D-8AE7-862ADBB8238A}"/>
              </a:ext>
            </a:extLst>
          </p:cNvPr>
          <p:cNvSpPr>
            <a:spLocks noGrp="1"/>
          </p:cNvSpPr>
          <p:nvPr>
            <p:ph idx="1"/>
          </p:nvPr>
        </p:nvSpPr>
        <p:spPr>
          <a:xfrm>
            <a:off x="700635" y="831757"/>
            <a:ext cx="10691265" cy="5097457"/>
          </a:xfrm>
        </p:spPr>
        <p:txBody>
          <a:bodyPr vert="horz" lIns="91440" tIns="45720" rIns="91440" bIns="45720" rtlCol="0" anchor="t">
            <a:normAutofit/>
          </a:bodyPr>
          <a:lstStyle/>
          <a:p>
            <a:r>
              <a:rPr lang="en-US">
                <a:ea typeface="+mn-lt"/>
                <a:cs typeface="+mn-lt"/>
              </a:rPr>
              <a:t>GridSearchCV implements a “fit” and a “score” method. It also implements “predict”, “predict_proba”, “decision_function”, “transform” and “inverse_transform” if they are implemented in the estimator used.</a:t>
            </a:r>
          </a:p>
          <a:p>
            <a:r>
              <a:rPr lang="en-US"/>
              <a:t>Joblib is used to save the model</a:t>
            </a:r>
          </a:p>
          <a:p>
            <a:endParaRPr lang="en-US" dirty="0"/>
          </a:p>
        </p:txBody>
      </p:sp>
      <p:pic>
        <p:nvPicPr>
          <p:cNvPr id="4" name="Picture 4" descr="Graphical user interface, text, application&#10;&#10;Description automatically generated">
            <a:extLst>
              <a:ext uri="{FF2B5EF4-FFF2-40B4-BE49-F238E27FC236}">
                <a16:creationId xmlns:a16="http://schemas.microsoft.com/office/drawing/2014/main" id="{555C6134-B5BA-4BC8-BDB6-9A6902B093B7}"/>
              </a:ext>
            </a:extLst>
          </p:cNvPr>
          <p:cNvPicPr>
            <a:picLocks noChangeAspect="1"/>
          </p:cNvPicPr>
          <p:nvPr/>
        </p:nvPicPr>
        <p:blipFill>
          <a:blip r:embed="rId2"/>
          <a:stretch>
            <a:fillRect/>
          </a:stretch>
        </p:blipFill>
        <p:spPr>
          <a:xfrm>
            <a:off x="1509387" y="2528652"/>
            <a:ext cx="8411226" cy="3585653"/>
          </a:xfrm>
          <a:prstGeom prst="rect">
            <a:avLst/>
          </a:prstGeom>
        </p:spPr>
      </p:pic>
    </p:spTree>
    <p:extLst>
      <p:ext uri="{BB962C8B-B14F-4D97-AF65-F5344CB8AC3E}">
        <p14:creationId xmlns:p14="http://schemas.microsoft.com/office/powerpoint/2010/main" val="2515347762"/>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BrushVTI">
  <a:themeElements>
    <a:clrScheme name="AnalogousFromDarkSeedLeftStep">
      <a:dk1>
        <a:srgbClr val="000000"/>
      </a:dk1>
      <a:lt1>
        <a:srgbClr val="FFFFFF"/>
      </a:lt1>
      <a:dk2>
        <a:srgbClr val="1B2430"/>
      </a:dk2>
      <a:lt2>
        <a:srgbClr val="F0F3F3"/>
      </a:lt2>
      <a:accent1>
        <a:srgbClr val="C34D66"/>
      </a:accent1>
      <a:accent2>
        <a:srgbClr val="B13B85"/>
      </a:accent2>
      <a:accent3>
        <a:srgbClr val="BE4DC3"/>
      </a:accent3>
      <a:accent4>
        <a:srgbClr val="7B3BB1"/>
      </a:accent4>
      <a:accent5>
        <a:srgbClr val="5B4DC3"/>
      </a:accent5>
      <a:accent6>
        <a:srgbClr val="3B5EB1"/>
      </a:accent6>
      <a:hlink>
        <a:srgbClr val="7959C7"/>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10</Slides>
  <Notes>0</Notes>
  <HiddenSlides>0</HiddenSlides>
  <MMClips>0</MMClips>
  <ScaleCrop>false</ScaleCrop>
  <HeadingPairs>
    <vt:vector size="4" baseType="variant">
      <vt:variant>
        <vt:lpstr>Theme</vt:lpstr>
      </vt:variant>
      <vt:variant>
        <vt:i4>2</vt:i4>
      </vt:variant>
      <vt:variant>
        <vt:lpstr>Slide Titles</vt:lpstr>
      </vt:variant>
      <vt:variant>
        <vt:i4>10</vt:i4>
      </vt:variant>
    </vt:vector>
  </HeadingPairs>
  <TitlesOfParts>
    <vt:vector size="12" baseType="lpstr">
      <vt:lpstr>ChronicleVTI</vt:lpstr>
      <vt:lpstr>BrushVTI</vt:lpstr>
      <vt:lpstr>HOUSING: PRICE PREDICTION  </vt:lpstr>
      <vt:lpstr>Contents</vt:lpstr>
      <vt:lpstr>Problem statement and goal </vt:lpstr>
      <vt:lpstr>Importing libraries</vt:lpstr>
      <vt:lpstr>Exploratory data analysis(EDA) </vt:lpstr>
      <vt:lpstr>PowerPoint Presentation</vt:lpstr>
      <vt:lpstr>Data Preprocessing</vt:lpstr>
      <vt:lpstr>Model Building</vt:lpstr>
      <vt:lpstr>Grid Search and joblib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366</cp:revision>
  <dcterms:created xsi:type="dcterms:W3CDTF">2020-11-22T14:51:29Z</dcterms:created>
  <dcterms:modified xsi:type="dcterms:W3CDTF">2020-11-26T16:05:00Z</dcterms:modified>
</cp:coreProperties>
</file>

<file path=docProps/thumbnail.jpeg>
</file>